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0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כותרת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9" name="כותרת משנה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e-IL" smtClean="0"/>
              <a:t>לחץ כדי לערוך סגנון כותרת משנה של תבנית בסיס</a:t>
            </a:r>
            <a:endParaRPr kumimoji="0" lang="en-US"/>
          </a:p>
        </p:txBody>
      </p:sp>
      <p:sp>
        <p:nvSpPr>
          <p:cNvPr id="28" name="מציין מיקום של תאריך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1EA1399-E4BE-4201-89E4-BA90DD8BAEC0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17" name="מציין מיקום של כותרת תחתונה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he-IL"/>
          </a:p>
        </p:txBody>
      </p:sp>
      <p:sp>
        <p:nvSpPr>
          <p:cNvPr id="10" name="מלבן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מלבן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מלבן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מלבן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מחבר ישר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מחבר ישר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מחבר ישר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מחבר ישר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מחבר ישר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מחבר ישר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מלבן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אליפסה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אליפסה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אליפסה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אליפסה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אליפסה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מציין מיקום של מספר שקופית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45E820E-E20D-46CE-AFAD-0096C29ABBDE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1399-E4BE-4201-89E4-BA90DD8BAEC0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820E-E20D-46CE-AFAD-0096C29ABBDE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1399-E4BE-4201-89E4-BA90DD8BAEC0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820E-E20D-46CE-AFAD-0096C29ABBDE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8" name="מציין מיקום תוכן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1EA1399-E4BE-4201-89E4-BA90DD8BAEC0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45E820E-E20D-46CE-AFAD-0096C29ABBDE}" type="slidenum">
              <a:rPr lang="he-IL" smtClean="0"/>
              <a:t>‹#›</a:t>
            </a:fld>
            <a:endParaRPr lang="he-IL"/>
          </a:p>
        </p:txBody>
      </p:sp>
      <p:sp>
        <p:nvSpPr>
          <p:cNvPr id="10" name="מציין מיקום של כותרת תחתונה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כותרת מקטע עליונה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1EA1399-E4BE-4201-89E4-BA90DD8BAEC0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he-IL"/>
          </a:p>
        </p:txBody>
      </p:sp>
      <p:sp>
        <p:nvSpPr>
          <p:cNvPr id="9" name="מלבן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מלבן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מלבן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מלבן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מחבר ישר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מחבר ישר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מחבר ישר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מחבר ישר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מחבר ישר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מלבן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אליפסה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אליפסה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אליפסה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אליפסה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אליפסה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מחבר ישר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45E820E-E20D-46CE-AFAD-0096C29ABBDE}" type="slidenum">
              <a:rPr lang="he-IL" smtClean="0"/>
              <a:t>‹#›</a:t>
            </a:fld>
            <a:endParaRPr lang="he-I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1399-E4BE-4201-89E4-BA90DD8BAEC0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820E-E20D-46CE-AFAD-0096C29ABBDE}" type="slidenum">
              <a:rPr lang="he-IL" smtClean="0"/>
              <a:t>‹#›</a:t>
            </a:fld>
            <a:endParaRPr lang="he-IL"/>
          </a:p>
        </p:txBody>
      </p:sp>
      <p:sp>
        <p:nvSpPr>
          <p:cNvPr id="9" name="מציין מיקום תוכן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11" name="מציין מיקום תוכן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1399-E4BE-4201-89E4-BA90DD8BAEC0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820E-E20D-46CE-AFAD-0096C29ABBDE}" type="slidenum">
              <a:rPr lang="he-IL" smtClean="0"/>
              <a:t>‹#›</a:t>
            </a:fld>
            <a:endParaRPr lang="he-IL"/>
          </a:p>
        </p:txBody>
      </p:sp>
      <p:sp>
        <p:nvSpPr>
          <p:cNvPr id="11" name="מציין מיקום תוכן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13" name="מציין מיקום תוכן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12" name="מציין מיקום טקסט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14" name="מציין מיקום טקסט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6" name="מציין מיקום של תאריך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1EA1399-E4BE-4201-89E4-BA90DD8BAEC0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45E820E-E20D-46CE-AFAD-0096C29ABBDE}" type="slidenum">
              <a:rPr lang="he-IL" smtClean="0"/>
              <a:t>‹#›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A1399-E4BE-4201-89E4-BA90DD8BAEC0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E820E-E20D-46CE-AFAD-0096C29ABBDE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תוכן עם כיתוב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חבר ישר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8" name="מחבר ישר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מחבר ישר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מחבר ישר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מלבן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מחבר ישר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אליפסה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מציין מיקום תוכן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lang="he-IL" smtClean="0"/>
              <a:t>רמה שנייה</a:t>
            </a:r>
          </a:p>
          <a:p>
            <a:pPr lvl="2" eaLnBrk="1" latinLnBrk="0" hangingPunct="1"/>
            <a:r>
              <a:rPr lang="he-IL" smtClean="0"/>
              <a:t>רמה שלישית</a:t>
            </a:r>
          </a:p>
          <a:p>
            <a:pPr lvl="3" eaLnBrk="1" latinLnBrk="0" hangingPunct="1"/>
            <a:r>
              <a:rPr lang="he-IL" smtClean="0"/>
              <a:t>רמה רביעית</a:t>
            </a:r>
          </a:p>
          <a:p>
            <a:pPr lvl="4" eaLnBrk="1" latinLnBrk="0" hangingPunct="1"/>
            <a:r>
              <a:rPr lang="he-IL" smtClean="0"/>
              <a:t>רמה חמישית</a:t>
            </a:r>
            <a:endParaRPr kumimoji="0" lang="en-US"/>
          </a:p>
        </p:txBody>
      </p:sp>
      <p:sp>
        <p:nvSpPr>
          <p:cNvPr id="21" name="מציין מיקום של תאריך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1EA1399-E4BE-4201-89E4-BA90DD8BAEC0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22" name="מציין מיקום של מספר שקופית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45E820E-E20D-46CE-AFAD-0096C29ABBDE}" type="slidenum">
              <a:rPr lang="he-IL" smtClean="0"/>
              <a:t>‹#›</a:t>
            </a:fld>
            <a:endParaRPr lang="he-IL"/>
          </a:p>
        </p:txBody>
      </p:sp>
      <p:sp>
        <p:nvSpPr>
          <p:cNvPr id="23" name="מציין מיקום של כותרת תחתונה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e-I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מחבר ישר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אליפסה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he-IL" smtClean="0"/>
              <a:t>לחץ על הסמל כדי להוסיף תמונה</a:t>
            </a:r>
            <a:endParaRPr kumimoji="0" lang="en-US" dirty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</p:txBody>
      </p:sp>
      <p:sp>
        <p:nvSpPr>
          <p:cNvPr id="10" name="מחבר ישר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מלבן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מחבר ישר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מחבר ישר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מחבר ישר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מציין מיקום של תאריך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1EA1399-E4BE-4201-89E4-BA90DD8BAEC0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18" name="מציין מיקום של מספר שקופית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45E820E-E20D-46CE-AFAD-0096C29ABBDE}" type="slidenum">
              <a:rPr lang="he-IL" smtClean="0"/>
              <a:t>‹#›</a:t>
            </a:fld>
            <a:endParaRPr lang="he-IL"/>
          </a:p>
        </p:txBody>
      </p:sp>
      <p:sp>
        <p:nvSpPr>
          <p:cNvPr id="21" name="מציין מיקום של כותרת תחתונה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מחבר ישר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מציין מיקום של כותרת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he-IL" smtClean="0"/>
              <a:t>לחץ כדי לערוך סגנון כותרת של תבנית בסיס</a:t>
            </a:r>
            <a:endParaRPr kumimoji="0" lang="en-US"/>
          </a:p>
        </p:txBody>
      </p:sp>
      <p:sp>
        <p:nvSpPr>
          <p:cNvPr id="13" name="מציין מיקום טקסט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e-IL" smtClean="0"/>
              <a:t>לחץ כדי לערוך סגנונות טקסט של תבנית בסיס</a:t>
            </a:r>
          </a:p>
          <a:p>
            <a:pPr lvl="1" eaLnBrk="1" latinLnBrk="0" hangingPunct="1"/>
            <a:r>
              <a:rPr kumimoji="0" lang="he-IL" smtClean="0"/>
              <a:t>רמה שנייה</a:t>
            </a:r>
          </a:p>
          <a:p>
            <a:pPr lvl="2" eaLnBrk="1" latinLnBrk="0" hangingPunct="1"/>
            <a:r>
              <a:rPr kumimoji="0" lang="he-IL" smtClean="0"/>
              <a:t>רמה שלישית</a:t>
            </a:r>
          </a:p>
          <a:p>
            <a:pPr lvl="3" eaLnBrk="1" latinLnBrk="0" hangingPunct="1"/>
            <a:r>
              <a:rPr kumimoji="0" lang="he-IL" smtClean="0"/>
              <a:t>רמה רביעית</a:t>
            </a:r>
          </a:p>
          <a:p>
            <a:pPr lvl="4" eaLnBrk="1" latinLnBrk="0" hangingPunct="1"/>
            <a:r>
              <a:rPr kumimoji="0" lang="he-IL" smtClean="0"/>
              <a:t>רמה חמישית</a:t>
            </a:r>
            <a:endParaRPr kumimoji="0" lang="en-US"/>
          </a:p>
        </p:txBody>
      </p:sp>
      <p:sp>
        <p:nvSpPr>
          <p:cNvPr id="14" name="מציין מיקום של תאריך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1EA1399-E4BE-4201-89E4-BA90DD8BAEC0}" type="datetimeFigureOut">
              <a:rPr lang="he-IL" smtClean="0"/>
              <a:t>כ"ו/טבת/תשפ"א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he-IL"/>
          </a:p>
        </p:txBody>
      </p:sp>
      <p:sp>
        <p:nvSpPr>
          <p:cNvPr id="7" name="מחבר ישר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מחבר ישר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מלבן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מחבר ישר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אליפסה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מציין מיקום של מספר שקופית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45E820E-E20D-46CE-AFAD-0096C29ABBDE}" type="slidenum">
              <a:rPr lang="he-IL" smtClean="0"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522711"/>
          </a:xfrm>
        </p:spPr>
        <p:txBody>
          <a:bodyPr>
            <a:normAutofit/>
          </a:bodyPr>
          <a:lstStyle/>
          <a:p>
            <a:r>
              <a:rPr lang="ar-JO" sz="9600" dirty="0" smtClean="0">
                <a:solidFill>
                  <a:srgbClr val="FF0000"/>
                </a:solidFill>
              </a:rPr>
              <a:t>مراجعة الجمع</a:t>
            </a:r>
            <a:endParaRPr lang="he-IL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399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اجمع 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511256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ar-JO" sz="4300" dirty="0" smtClean="0"/>
              <a:t>___=3+3</a:t>
            </a:r>
            <a:endParaRPr lang="ar-JO" sz="4300" dirty="0"/>
          </a:p>
          <a:p>
            <a:pPr marL="0" indent="0" algn="l">
              <a:buNone/>
            </a:pPr>
            <a:r>
              <a:rPr lang="ar-JO" sz="4300" dirty="0" smtClean="0"/>
              <a:t>___=4+2</a:t>
            </a:r>
          </a:p>
          <a:p>
            <a:pPr marL="0" indent="0" algn="l">
              <a:buNone/>
            </a:pPr>
            <a:r>
              <a:rPr lang="ar-JO" sz="4300" dirty="0" smtClean="0"/>
              <a:t>___=5+5</a:t>
            </a:r>
          </a:p>
          <a:p>
            <a:pPr marL="0" indent="0" algn="l">
              <a:buNone/>
            </a:pPr>
            <a:r>
              <a:rPr lang="ar-JO" sz="4300" dirty="0" smtClean="0"/>
              <a:t>___=4+4</a:t>
            </a:r>
          </a:p>
          <a:p>
            <a:pPr marL="0" indent="0" algn="l">
              <a:buNone/>
            </a:pPr>
            <a:r>
              <a:rPr lang="ar-JO" sz="4300" dirty="0" smtClean="0"/>
              <a:t>___=2+1</a:t>
            </a:r>
          </a:p>
          <a:p>
            <a:pPr marL="0" indent="0" algn="l">
              <a:buNone/>
            </a:pPr>
            <a:r>
              <a:rPr lang="ar-JO" sz="4300" dirty="0" smtClean="0"/>
              <a:t>___=5+2</a:t>
            </a:r>
            <a:endParaRPr lang="he-IL" sz="4300" dirty="0"/>
          </a:p>
        </p:txBody>
      </p:sp>
    </p:spTree>
    <p:extLst>
      <p:ext uri="{BB962C8B-B14F-4D97-AF65-F5344CB8AC3E}">
        <p14:creationId xmlns:p14="http://schemas.microsoft.com/office/powerpoint/2010/main" val="588376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اكمل الناقص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4800" dirty="0" smtClean="0"/>
              <a:t>3 + ___ = 5</a:t>
            </a:r>
            <a:endParaRPr lang="en-US" sz="6600" dirty="0" smtClean="0"/>
          </a:p>
          <a:p>
            <a:pPr algn="l" rtl="0"/>
            <a:r>
              <a:rPr lang="en-US" sz="4400" dirty="0" smtClean="0"/>
              <a:t>4 + ___ = 7</a:t>
            </a:r>
          </a:p>
          <a:p>
            <a:pPr algn="l" rtl="0"/>
            <a:r>
              <a:rPr lang="en-US" sz="4400" dirty="0" smtClean="0"/>
              <a:t>5 + ___ = 10</a:t>
            </a:r>
          </a:p>
          <a:p>
            <a:pPr algn="l" rtl="0"/>
            <a:r>
              <a:rPr lang="en-US" sz="4400" dirty="0" smtClean="0"/>
              <a:t>2 + ___ = 4</a:t>
            </a:r>
          </a:p>
          <a:p>
            <a:pPr algn="l" rtl="0"/>
            <a:r>
              <a:rPr lang="en-US" sz="4400" dirty="0" smtClean="0"/>
              <a:t>7 + ___ = 9</a:t>
            </a:r>
          </a:p>
          <a:p>
            <a:pPr algn="l" rtl="0"/>
            <a:r>
              <a:rPr lang="en-US" sz="4400" dirty="0" smtClean="0"/>
              <a:t>8 + ___ = 8</a:t>
            </a:r>
            <a:endParaRPr lang="he-IL" sz="4400" dirty="0"/>
          </a:p>
        </p:txBody>
      </p:sp>
    </p:spTree>
    <p:extLst>
      <p:ext uri="{BB962C8B-B14F-4D97-AF65-F5344CB8AC3E}">
        <p14:creationId xmlns:p14="http://schemas.microsoft.com/office/powerpoint/2010/main" val="1032336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اجمع: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sz="quarter" idx="1"/>
          </p:nvPr>
        </p:nvSpPr>
        <p:spPr>
          <a:xfrm>
            <a:off x="827584" y="2492896"/>
            <a:ext cx="6777317" cy="4032448"/>
          </a:xfrm>
        </p:spPr>
        <p:txBody>
          <a:bodyPr>
            <a:noAutofit/>
          </a:bodyPr>
          <a:lstStyle/>
          <a:p>
            <a:pPr algn="l" rtl="0"/>
            <a:r>
              <a:rPr lang="en-US" sz="3600" dirty="0" smtClean="0"/>
              <a:t>3 + 1 + 2 =___</a:t>
            </a:r>
          </a:p>
          <a:p>
            <a:pPr algn="l" rtl="0"/>
            <a:r>
              <a:rPr lang="en-US" sz="3600" dirty="0" smtClean="0"/>
              <a:t>4 + 2 + 2 =___</a:t>
            </a:r>
          </a:p>
          <a:p>
            <a:pPr algn="l" rtl="0"/>
            <a:r>
              <a:rPr lang="en-US" sz="3600" dirty="0" smtClean="0"/>
              <a:t>5 + 0 + 2=___</a:t>
            </a:r>
          </a:p>
          <a:p>
            <a:pPr algn="l" rtl="0"/>
            <a:r>
              <a:rPr lang="en-US" sz="3600" dirty="0" smtClean="0"/>
              <a:t>2 + 2 + 2 =___</a:t>
            </a:r>
          </a:p>
          <a:p>
            <a:pPr algn="l" rtl="0"/>
            <a:r>
              <a:rPr lang="en-US" sz="3600" dirty="0" smtClean="0"/>
              <a:t>4 + 1 + 0 =___</a:t>
            </a:r>
          </a:p>
          <a:p>
            <a:pPr algn="l" rtl="0"/>
            <a:r>
              <a:rPr lang="en-US" sz="3600" dirty="0" smtClean="0"/>
              <a:t>3 + 3 + 3 = ___</a:t>
            </a:r>
            <a:endParaRPr lang="he-IL" sz="3600" dirty="0"/>
          </a:p>
        </p:txBody>
      </p:sp>
    </p:spTree>
    <p:extLst>
      <p:ext uri="{BB962C8B-B14F-4D97-AF65-F5344CB8AC3E}">
        <p14:creationId xmlns:p14="http://schemas.microsoft.com/office/powerpoint/2010/main" val="30552511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חלון">
  <a:themeElements>
    <a:clrScheme name="חלון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חלון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חלון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42</TotalTime>
  <Words>86</Words>
  <Application>Microsoft Office PowerPoint</Application>
  <PresentationFormat>‫הצגה על המסך 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</vt:i4>
      </vt:variant>
    </vt:vector>
  </HeadingPairs>
  <TitlesOfParts>
    <vt:vector size="5" baseType="lpstr">
      <vt:lpstr>חלון</vt:lpstr>
      <vt:lpstr>مراجعة الجمع</vt:lpstr>
      <vt:lpstr>اجمع </vt:lpstr>
      <vt:lpstr>اكمل الناقص</vt:lpstr>
      <vt:lpstr>اجمع: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مراجعة الجمع</dc:title>
  <dc:creator>USER1</dc:creator>
  <cp:lastModifiedBy>USER1</cp:lastModifiedBy>
  <cp:revision>5</cp:revision>
  <dcterms:created xsi:type="dcterms:W3CDTF">2021-01-10T16:37:33Z</dcterms:created>
  <dcterms:modified xsi:type="dcterms:W3CDTF">2021-01-10T17:19:45Z</dcterms:modified>
</cp:coreProperties>
</file>