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3245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89750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376558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80818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6965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7281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401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9243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9700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76252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0149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C9CD2-EB28-4137-A206-D93DA3046B9F}" type="datetimeFigureOut">
              <a:rPr lang="he-IL" smtClean="0"/>
              <a:t>כ"ו/אלול/תשע"ט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27290-D6A4-45C9-8457-CA8550E9CEA3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763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3042" y="94022"/>
            <a:ext cx="8229600" cy="2939955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</a:pPr>
            <a:r>
              <a:rPr lang="ar-SA" sz="4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Arial"/>
              </a:rPr>
              <a:t>أنواع الآلات الموسيقية</a:t>
            </a:r>
            <a:br>
              <a:rPr lang="ar-SA" sz="4800" b="1" dirty="0">
                <a:ln w="1905"/>
                <a:gradFill>
                  <a:gsLst>
                    <a:gs pos="0">
                      <a:srgbClr val="F79646">
                        <a:shade val="20000"/>
                        <a:satMod val="200000"/>
                      </a:srgbClr>
                    </a:gs>
                    <a:gs pos="78000">
                      <a:srgbClr val="F79646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79646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+mn-ea"/>
                <a:cs typeface="Arial"/>
              </a:rPr>
            </a:br>
            <a:endParaRPr lang="he-IL" sz="4800" dirty="0"/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700808"/>
            <a:ext cx="7848872" cy="4932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ar-SA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ساكسيفون</a:t>
            </a:r>
            <a:endParaRPr lang="he-IL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48680"/>
            <a:ext cx="5184576" cy="490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37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ar-SA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البوق</a:t>
            </a:r>
          </a:p>
          <a:p>
            <a:pPr marL="0" indent="0">
              <a:buNone/>
            </a:pP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>
              <a:buNone/>
            </a:pPr>
            <a:endParaRPr lang="he-IL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052736"/>
            <a:ext cx="5832648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5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496944" cy="5162128"/>
          </a:xfrm>
        </p:spPr>
        <p:txBody>
          <a:bodyPr>
            <a:normAutofit fontScale="92500" lnSpcReduction="10000"/>
          </a:bodyPr>
          <a:lstStyle/>
          <a:p>
            <a:r>
              <a:rPr lang="ar-SA" sz="39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أنواع الآلات الموسيقية</a:t>
            </a:r>
          </a:p>
          <a:p>
            <a:endParaRPr lang="ar-SA" dirty="0" smtClean="0"/>
          </a:p>
          <a:p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الآلات الموسيقية الإيقاعية: </a:t>
            </a:r>
            <a:r>
              <a:rPr lang="ar-S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وهي الآلات التي تصدر الصوت نتيجة وقع الطرق أو الضرب ومثال عليها الطبل الدف والجرس.</a:t>
            </a:r>
          </a:p>
          <a:p>
            <a:endParaRPr lang="ar-SA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الآلات الموسيقية الوترية: </a:t>
            </a:r>
            <a:r>
              <a:rPr lang="ar-S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وهي التي تصدر الصوت نتيجة اهتزاز الأوتار الموجودة على الآلة ومثال عليها الجيتار.</a:t>
            </a:r>
          </a:p>
          <a:p>
            <a:r>
              <a:rPr lang="ar-S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ar-SA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آلات النفخ الهوائية: </a:t>
            </a:r>
            <a:r>
              <a:rPr lang="ar-SA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وهي التي تصدر الصوت نتيجة النفخ فيها ومثال عليها الفلوت والبوق.</a:t>
            </a:r>
            <a:endParaRPr lang="he-IL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0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الالات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الوترية:</a:t>
            </a:r>
          </a:p>
          <a:p>
            <a:pPr marL="0" indent="0"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الجيتار </a:t>
            </a:r>
          </a:p>
          <a:p>
            <a:pPr marL="0" indent="0">
              <a:buNone/>
            </a:pPr>
            <a:endParaRPr lang="ar-SA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>
              <a:buNone/>
            </a:pPr>
            <a:endParaRPr lang="ar-SA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>
              <a:buNone/>
            </a:pPr>
            <a:endParaRPr lang="he-I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988840"/>
            <a:ext cx="784887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18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الكمان</a:t>
            </a:r>
          </a:p>
          <a:p>
            <a:pPr marL="0" indent="0">
              <a:buNone/>
            </a:pPr>
            <a:endParaRPr lang="he-I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375" y="1181100"/>
            <a:ext cx="3143250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القانون</a:t>
            </a:r>
          </a:p>
          <a:p>
            <a:pPr marL="0" indent="0">
              <a:buNone/>
            </a:pP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>
              <a:buNone/>
            </a:pPr>
            <a:endParaRPr lang="he-I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746250"/>
            <a:ext cx="7620000" cy="336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1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الالات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الايقاعية:</a:t>
            </a:r>
          </a:p>
          <a:p>
            <a:pPr marL="0" indent="0">
              <a:buNone/>
            </a:pPr>
            <a:endParaRPr lang="ar-SA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الدربكة </a:t>
            </a:r>
          </a:p>
          <a:p>
            <a:pPr marL="0" indent="0">
              <a:buNone/>
            </a:pPr>
            <a:endParaRPr lang="he-I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532878"/>
            <a:ext cx="6402288" cy="372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42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76872"/>
            <a:ext cx="6402288" cy="3712766"/>
          </a:xfrm>
        </p:spPr>
      </p:pic>
      <p:sp>
        <p:nvSpPr>
          <p:cNvPr id="6" name="TextBox 5"/>
          <p:cNvSpPr txBox="1"/>
          <p:nvPr/>
        </p:nvSpPr>
        <p:spPr>
          <a:xfrm>
            <a:off x="683568" y="980728"/>
            <a:ext cx="8064896" cy="707886"/>
          </a:xfrm>
          <a:prstGeom prst="rect">
            <a:avLst/>
          </a:prstGeom>
          <a:noFill/>
        </p:spPr>
        <p:txBody>
          <a:bodyPr wrap="square" rtlCol="1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الدف</a:t>
            </a:r>
            <a:endParaRPr lang="he-IL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437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ar-SA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درامز</a:t>
            </a:r>
          </a:p>
          <a:p>
            <a:pPr marL="0" indent="0">
              <a:buNone/>
            </a:pPr>
            <a:endParaRPr lang="ar-SA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>
              <a:buNone/>
            </a:pPr>
            <a:endParaRPr lang="he-IL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628800"/>
            <a:ext cx="6858000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55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ar-SA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الالات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ar-SA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النفخيه</a:t>
            </a: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:</a:t>
            </a:r>
          </a:p>
          <a:p>
            <a:pPr marL="0" indent="0">
              <a:buNone/>
            </a:pP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ar-SA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الناي</a:t>
            </a:r>
          </a:p>
          <a:p>
            <a:pPr marL="0" indent="0">
              <a:buNone/>
            </a:pPr>
            <a:endParaRPr lang="he-IL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8"/>
            <a:ext cx="5080000" cy="4248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39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79</Words>
  <Application>Microsoft Office PowerPoint</Application>
  <PresentationFormat>‫הצגה על המסך (4:3)</PresentationFormat>
  <Paragraphs>23</Paragraphs>
  <Slides>11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11</vt:i4>
      </vt:variant>
    </vt:vector>
  </HeadingPairs>
  <TitlesOfParts>
    <vt:vector size="12" baseType="lpstr">
      <vt:lpstr>ערכת נושא Office</vt:lpstr>
      <vt:lpstr>أنواع الآلات الموسيقية 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أنواع الآلات الموسيقية</dc:title>
  <dc:creator>USER1</dc:creator>
  <cp:lastModifiedBy>USER1</cp:lastModifiedBy>
  <cp:revision>5</cp:revision>
  <dcterms:created xsi:type="dcterms:W3CDTF">2019-09-26T05:37:29Z</dcterms:created>
  <dcterms:modified xsi:type="dcterms:W3CDTF">2019-09-26T06:21:23Z</dcterms:modified>
</cp:coreProperties>
</file>