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1" d="100"/>
          <a:sy n="71" d="100"/>
        </p:scale>
        <p:origin x="-702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مفهوم عملية الضرب</a:t>
            </a:r>
            <a:endParaRPr lang="en-US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62100" y="4534145"/>
            <a:ext cx="9070848" cy="457201"/>
          </a:xfrm>
        </p:spPr>
        <p:txBody>
          <a:bodyPr>
            <a:noAutofit/>
          </a:bodyPr>
          <a:lstStyle/>
          <a:p>
            <a:r>
              <a:rPr lang="ar-JO" sz="4000" b="1" dirty="0" smtClean="0">
                <a:solidFill>
                  <a:schemeClr val="tx2"/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المعلمة رقية أبو شهوان.</a:t>
            </a:r>
            <a:endParaRPr lang="en-US" sz="4000" b="1" dirty="0">
              <a:solidFill>
                <a:schemeClr val="tx2"/>
              </a:solidFill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6954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80248" y="225735"/>
            <a:ext cx="10058400" cy="1371600"/>
          </a:xfrm>
        </p:spPr>
        <p:txBody>
          <a:bodyPr>
            <a:normAutofit/>
          </a:bodyPr>
          <a:lstStyle/>
          <a:p>
            <a:pPr algn="ctr" rtl="1"/>
            <a:r>
              <a:rPr lang="ar-JO" sz="4000" b="1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اختبار جدول الضرب من 0 الى 5</a:t>
            </a:r>
            <a:endParaRPr lang="en-US" sz="4000" b="1" u="sng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ענן 2"/>
          <p:cNvSpPr/>
          <p:nvPr/>
        </p:nvSpPr>
        <p:spPr>
          <a:xfrm>
            <a:off x="430306" y="1801906"/>
            <a:ext cx="2474259" cy="123712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9x0=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ענן 3"/>
          <p:cNvSpPr/>
          <p:nvPr/>
        </p:nvSpPr>
        <p:spPr>
          <a:xfrm>
            <a:off x="430305" y="3473823"/>
            <a:ext cx="2474259" cy="123712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1x6=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ענן 4"/>
          <p:cNvSpPr/>
          <p:nvPr/>
        </p:nvSpPr>
        <p:spPr>
          <a:xfrm>
            <a:off x="430304" y="5195047"/>
            <a:ext cx="2474259" cy="123712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5x5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ענן 5"/>
          <p:cNvSpPr/>
          <p:nvPr/>
        </p:nvSpPr>
        <p:spPr>
          <a:xfrm>
            <a:off x="3917577" y="1775010"/>
            <a:ext cx="2474259" cy="123712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2x8=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ענן 6"/>
          <p:cNvSpPr/>
          <p:nvPr/>
        </p:nvSpPr>
        <p:spPr>
          <a:xfrm>
            <a:off x="3783106" y="3397622"/>
            <a:ext cx="2474259" cy="123712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3x7=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ענן 7"/>
          <p:cNvSpPr/>
          <p:nvPr/>
        </p:nvSpPr>
        <p:spPr>
          <a:xfrm>
            <a:off x="3783106" y="5195047"/>
            <a:ext cx="2474259" cy="123712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6) 4x9=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ענן 8"/>
          <p:cNvSpPr/>
          <p:nvPr/>
        </p:nvSpPr>
        <p:spPr>
          <a:xfrm>
            <a:off x="7037294" y="1775009"/>
            <a:ext cx="2474259" cy="123712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0x0=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ענן 9"/>
          <p:cNvSpPr/>
          <p:nvPr/>
        </p:nvSpPr>
        <p:spPr>
          <a:xfrm>
            <a:off x="7144870" y="3397621"/>
            <a:ext cx="2474259" cy="123712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8) 2x10=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ענן 10"/>
          <p:cNvSpPr/>
          <p:nvPr/>
        </p:nvSpPr>
        <p:spPr>
          <a:xfrm>
            <a:off x="7144869" y="4979894"/>
            <a:ext cx="2474259" cy="123712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9) 10x1=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תמונה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142" y="1807505"/>
            <a:ext cx="1882588" cy="386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700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66800" y="450761"/>
            <a:ext cx="10058400" cy="5885645"/>
          </a:xfrm>
        </p:spPr>
        <p:txBody>
          <a:bodyPr/>
          <a:lstStyle/>
          <a:p>
            <a:pPr marL="0" indent="0" algn="ctr" rtl="1">
              <a:buNone/>
            </a:pPr>
            <a:endParaRPr lang="ar-SA" dirty="0"/>
          </a:p>
          <a:p>
            <a:pPr marL="0" indent="0" algn="ctr" rtl="1">
              <a:buNone/>
            </a:pPr>
            <a:endParaRPr lang="ar-SA" dirty="0"/>
          </a:p>
          <a:p>
            <a:pPr marL="0" indent="0" algn="ctr" rtl="1">
              <a:buNone/>
            </a:pPr>
            <a:endParaRPr lang="ar-SA" dirty="0"/>
          </a:p>
          <a:p>
            <a:pPr marL="0" indent="0" algn="ctr" rtl="1">
              <a:buNone/>
            </a:pPr>
            <a:endParaRPr lang="ar-SA" dirty="0"/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4" name="מלבן 3"/>
          <p:cNvSpPr/>
          <p:nvPr/>
        </p:nvSpPr>
        <p:spPr>
          <a:xfrm>
            <a:off x="9362941" y="1300766"/>
            <a:ext cx="1249251" cy="10689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מלבן 4"/>
          <p:cNvSpPr/>
          <p:nvPr/>
        </p:nvSpPr>
        <p:spPr>
          <a:xfrm>
            <a:off x="7864698" y="1300765"/>
            <a:ext cx="1249251" cy="10689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מלבן 5"/>
          <p:cNvSpPr/>
          <p:nvPr/>
        </p:nvSpPr>
        <p:spPr>
          <a:xfrm>
            <a:off x="6342844" y="1300764"/>
            <a:ext cx="1249251" cy="10689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מלבן 6"/>
          <p:cNvSpPr/>
          <p:nvPr/>
        </p:nvSpPr>
        <p:spPr>
          <a:xfrm>
            <a:off x="1103288" y="1300764"/>
            <a:ext cx="1249251" cy="10689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מלבן 7"/>
          <p:cNvSpPr/>
          <p:nvPr/>
        </p:nvSpPr>
        <p:spPr>
          <a:xfrm>
            <a:off x="3034046" y="1300764"/>
            <a:ext cx="1249251" cy="10689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מלבן 8"/>
          <p:cNvSpPr/>
          <p:nvPr/>
        </p:nvSpPr>
        <p:spPr>
          <a:xfrm>
            <a:off x="4636393" y="1300764"/>
            <a:ext cx="1249251" cy="10689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פרצוף מחייך 9"/>
          <p:cNvSpPr/>
          <p:nvPr/>
        </p:nvSpPr>
        <p:spPr>
          <a:xfrm>
            <a:off x="10084158" y="1429555"/>
            <a:ext cx="373487" cy="405682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פרצוף מחייך 11"/>
          <p:cNvSpPr/>
          <p:nvPr/>
        </p:nvSpPr>
        <p:spPr>
          <a:xfrm>
            <a:off x="9795457" y="1983346"/>
            <a:ext cx="443248" cy="335922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פרצוף מחייך 12"/>
          <p:cNvSpPr/>
          <p:nvPr/>
        </p:nvSpPr>
        <p:spPr>
          <a:xfrm>
            <a:off x="9571149" y="1429555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פרצוף מחייך 13"/>
          <p:cNvSpPr/>
          <p:nvPr/>
        </p:nvSpPr>
        <p:spPr>
          <a:xfrm>
            <a:off x="8312237" y="1898558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פרצוף מחייך 14"/>
          <p:cNvSpPr/>
          <p:nvPr/>
        </p:nvSpPr>
        <p:spPr>
          <a:xfrm>
            <a:off x="8055733" y="1395211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פרצוף מחייך 15"/>
          <p:cNvSpPr/>
          <p:nvPr/>
        </p:nvSpPr>
        <p:spPr>
          <a:xfrm>
            <a:off x="8670700" y="1395211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פרצוף מחייך 16"/>
          <p:cNvSpPr/>
          <p:nvPr/>
        </p:nvSpPr>
        <p:spPr>
          <a:xfrm>
            <a:off x="7086598" y="1429555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פרצוף מחייך 17"/>
          <p:cNvSpPr/>
          <p:nvPr/>
        </p:nvSpPr>
        <p:spPr>
          <a:xfrm>
            <a:off x="6503828" y="1430624"/>
            <a:ext cx="358463" cy="404608"/>
          </a:xfrm>
          <a:prstGeom prst="smileyFace">
            <a:avLst>
              <a:gd name="adj" fmla="val -465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פרצוף מחייך 18"/>
          <p:cNvSpPr/>
          <p:nvPr/>
        </p:nvSpPr>
        <p:spPr>
          <a:xfrm>
            <a:off x="6788237" y="1863144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פרצוף מחייך 19"/>
          <p:cNvSpPr/>
          <p:nvPr/>
        </p:nvSpPr>
        <p:spPr>
          <a:xfrm>
            <a:off x="5390343" y="1458536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פרצוף מחייך 20"/>
          <p:cNvSpPr/>
          <p:nvPr/>
        </p:nvSpPr>
        <p:spPr>
          <a:xfrm>
            <a:off x="4847819" y="1458536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פרצוף מחייך 21"/>
          <p:cNvSpPr/>
          <p:nvPr/>
        </p:nvSpPr>
        <p:spPr>
          <a:xfrm>
            <a:off x="5074271" y="1843819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פרצוף מחייך 23"/>
          <p:cNvSpPr/>
          <p:nvPr/>
        </p:nvSpPr>
        <p:spPr>
          <a:xfrm>
            <a:off x="3801143" y="1458536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פרצוף מחייך 24"/>
          <p:cNvSpPr/>
          <p:nvPr/>
        </p:nvSpPr>
        <p:spPr>
          <a:xfrm>
            <a:off x="3167931" y="1458536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פרצוף מחייך 25"/>
          <p:cNvSpPr/>
          <p:nvPr/>
        </p:nvSpPr>
        <p:spPr>
          <a:xfrm>
            <a:off x="1883263" y="1395211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פרצוף מחייך 26"/>
          <p:cNvSpPr/>
          <p:nvPr/>
        </p:nvSpPr>
        <p:spPr>
          <a:xfrm>
            <a:off x="3479439" y="1881387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פרצוף מחייך 27"/>
          <p:cNvSpPr/>
          <p:nvPr/>
        </p:nvSpPr>
        <p:spPr>
          <a:xfrm>
            <a:off x="1282247" y="1395211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פרצוף מחייך 28"/>
          <p:cNvSpPr/>
          <p:nvPr/>
        </p:nvSpPr>
        <p:spPr>
          <a:xfrm>
            <a:off x="1529361" y="1891043"/>
            <a:ext cx="358463" cy="404608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מלבן 29"/>
          <p:cNvSpPr/>
          <p:nvPr/>
        </p:nvSpPr>
        <p:spPr>
          <a:xfrm>
            <a:off x="3661221" y="3052293"/>
            <a:ext cx="4869557" cy="6825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/>
              <a:t>يوجد 6 مجموعات في كل مجموعة 3 وجوه</a:t>
            </a:r>
            <a:endParaRPr lang="en-US" dirty="0"/>
          </a:p>
        </p:txBody>
      </p:sp>
      <p:sp>
        <p:nvSpPr>
          <p:cNvPr id="31" name="מלבן 30"/>
          <p:cNvSpPr/>
          <p:nvPr/>
        </p:nvSpPr>
        <p:spPr>
          <a:xfrm>
            <a:off x="2717442" y="3889420"/>
            <a:ext cx="7032938" cy="55379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/>
              <a:t>3+3+3+3+3+3</a:t>
            </a:r>
            <a:endParaRPr lang="en-US" dirty="0"/>
          </a:p>
        </p:txBody>
      </p:sp>
      <p:sp>
        <p:nvSpPr>
          <p:cNvPr id="32" name="מלבן 31"/>
          <p:cNvSpPr/>
          <p:nvPr/>
        </p:nvSpPr>
        <p:spPr>
          <a:xfrm>
            <a:off x="4159606" y="4758744"/>
            <a:ext cx="4690325" cy="6246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/>
              <a:t>وصف كلامي: 6 مرات ال3</a:t>
            </a:r>
            <a:endParaRPr lang="en-US" dirty="0"/>
          </a:p>
        </p:txBody>
      </p:sp>
      <p:sp>
        <p:nvSpPr>
          <p:cNvPr id="33" name="מלבן 32"/>
          <p:cNvSpPr/>
          <p:nvPr/>
        </p:nvSpPr>
        <p:spPr>
          <a:xfrm>
            <a:off x="4283297" y="5557235"/>
            <a:ext cx="4690325" cy="6246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/>
              <a:t>6</a:t>
            </a:r>
            <a:r>
              <a:rPr lang="en-US" altLang="en-US" b="1" dirty="0"/>
              <a:t>x</a:t>
            </a:r>
            <a:r>
              <a:rPr lang="ar-SA" altLang="en-US" b="1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70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66800" y="592428"/>
            <a:ext cx="10058400" cy="5442612"/>
          </a:xfrm>
        </p:spPr>
        <p:txBody>
          <a:bodyPr/>
          <a:lstStyle/>
          <a:p>
            <a:pPr marL="0" indent="0" algn="r" rtl="1">
              <a:buNone/>
            </a:pPr>
            <a:endParaRPr lang="ar-SA" dirty="0"/>
          </a:p>
          <a:p>
            <a:pPr marL="0" indent="0" algn="r" rtl="1">
              <a:buNone/>
            </a:pPr>
            <a:endParaRPr lang="ar-SA" dirty="0"/>
          </a:p>
          <a:p>
            <a:pPr marL="0" indent="0" algn="r" rtl="1">
              <a:buNone/>
            </a:pPr>
            <a:endParaRPr lang="ar-SA" dirty="0"/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4" name="לב 3"/>
          <p:cNvSpPr/>
          <p:nvPr/>
        </p:nvSpPr>
        <p:spPr>
          <a:xfrm>
            <a:off x="5544354" y="1365161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לב 4"/>
          <p:cNvSpPr/>
          <p:nvPr/>
        </p:nvSpPr>
        <p:spPr>
          <a:xfrm>
            <a:off x="7789572" y="1365161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לב 5"/>
          <p:cNvSpPr/>
          <p:nvPr/>
        </p:nvSpPr>
        <p:spPr>
          <a:xfrm>
            <a:off x="6666963" y="1365161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לב 6"/>
          <p:cNvSpPr/>
          <p:nvPr/>
        </p:nvSpPr>
        <p:spPr>
          <a:xfrm>
            <a:off x="4550000" y="1365161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לב 7"/>
          <p:cNvSpPr/>
          <p:nvPr/>
        </p:nvSpPr>
        <p:spPr>
          <a:xfrm>
            <a:off x="4550000" y="2392895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לב 8"/>
          <p:cNvSpPr/>
          <p:nvPr/>
        </p:nvSpPr>
        <p:spPr>
          <a:xfrm>
            <a:off x="5560454" y="2358766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לב 9"/>
          <p:cNvSpPr/>
          <p:nvPr/>
        </p:nvSpPr>
        <p:spPr>
          <a:xfrm>
            <a:off x="6666963" y="2399334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לב 10"/>
          <p:cNvSpPr/>
          <p:nvPr/>
        </p:nvSpPr>
        <p:spPr>
          <a:xfrm>
            <a:off x="7773472" y="2399334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לב 11"/>
          <p:cNvSpPr/>
          <p:nvPr/>
        </p:nvSpPr>
        <p:spPr>
          <a:xfrm>
            <a:off x="4525850" y="3313734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לב 12"/>
          <p:cNvSpPr/>
          <p:nvPr/>
        </p:nvSpPr>
        <p:spPr>
          <a:xfrm>
            <a:off x="5544354" y="3365250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לב 13"/>
          <p:cNvSpPr/>
          <p:nvPr/>
        </p:nvSpPr>
        <p:spPr>
          <a:xfrm>
            <a:off x="6666963" y="3433508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לב 14"/>
          <p:cNvSpPr/>
          <p:nvPr/>
        </p:nvSpPr>
        <p:spPr>
          <a:xfrm>
            <a:off x="7771327" y="3365250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מלבן 15"/>
          <p:cNvSpPr/>
          <p:nvPr/>
        </p:nvSpPr>
        <p:spPr>
          <a:xfrm>
            <a:off x="3129566" y="4572000"/>
            <a:ext cx="5782614" cy="122349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4+4+4=3x4</a:t>
            </a:r>
          </a:p>
        </p:txBody>
      </p:sp>
    </p:spTree>
    <p:extLst>
      <p:ext uri="{BB962C8B-B14F-4D97-AF65-F5344CB8AC3E}">
        <p14:creationId xmlns:p14="http://schemas.microsoft.com/office/powerpoint/2010/main" val="109929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54139" y="386865"/>
            <a:ext cx="10058400" cy="1057417"/>
          </a:xfrm>
        </p:spPr>
        <p:txBody>
          <a:bodyPr>
            <a:normAutofit fontScale="90000"/>
          </a:bodyPr>
          <a:lstStyle/>
          <a:p>
            <a:pPr algn="r"/>
            <a:r>
              <a:rPr lang="ar-SA" sz="4000" dirty="0"/>
              <a:t>لائم بين التمرين الجمع وتمرين الضرب الملائم له:</a:t>
            </a:r>
            <a:endParaRPr lang="en-US" sz="40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92427" y="1557339"/>
            <a:ext cx="11101589" cy="4998008"/>
          </a:xfrm>
        </p:spPr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295775" y="1700213"/>
            <a:ext cx="3887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295775" y="1557338"/>
            <a:ext cx="3887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295775" y="1557338"/>
            <a:ext cx="3887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151313" y="17732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3+3+3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224339" y="2781301"/>
            <a:ext cx="21605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5+5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151314" y="3644901"/>
            <a:ext cx="2232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2+2+2+2+2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151313" y="4581526"/>
            <a:ext cx="165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8+8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7967663" y="1700213"/>
            <a:ext cx="1441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2x5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7967664" y="2708276"/>
            <a:ext cx="1368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3x3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967664" y="3573463"/>
            <a:ext cx="15128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2x8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7967663" y="4652963"/>
            <a:ext cx="16557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5x2</a:t>
            </a:r>
          </a:p>
        </p:txBody>
      </p:sp>
      <p:cxnSp>
        <p:nvCxnSpPr>
          <p:cNvPr id="16" name="מחבר חץ ישר 15"/>
          <p:cNvCxnSpPr/>
          <p:nvPr/>
        </p:nvCxnSpPr>
        <p:spPr>
          <a:xfrm>
            <a:off x="5035639" y="2014194"/>
            <a:ext cx="2768958" cy="870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/>
          <p:nvPr/>
        </p:nvCxnSpPr>
        <p:spPr>
          <a:xfrm flipV="1">
            <a:off x="4829577" y="1956594"/>
            <a:ext cx="3138086" cy="1008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מחבר חץ ישר 17"/>
          <p:cNvCxnSpPr>
            <a:endCxn id="15" idx="1"/>
          </p:cNvCxnSpPr>
          <p:nvPr/>
        </p:nvCxnSpPr>
        <p:spPr>
          <a:xfrm>
            <a:off x="5535020" y="3860802"/>
            <a:ext cx="2432643" cy="975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>
            <a:endCxn id="14" idx="1"/>
          </p:cNvCxnSpPr>
          <p:nvPr/>
        </p:nvCxnSpPr>
        <p:spPr>
          <a:xfrm flipV="1">
            <a:off x="4829577" y="3756819"/>
            <a:ext cx="3138087" cy="1079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84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1"/>
          <p:cNvSpPr>
            <a:spLocks noGrp="1"/>
          </p:cNvSpPr>
          <p:nvPr>
            <p:ph idx="1"/>
          </p:nvPr>
        </p:nvSpPr>
        <p:spPr>
          <a:xfrm>
            <a:off x="1066800" y="412750"/>
            <a:ext cx="10058400" cy="6000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altLang="en-US" sz="2400" b="1" dirty="0"/>
              <a:t>خاصة التبادل:</a:t>
            </a:r>
          </a:p>
          <a:p>
            <a:pPr marL="0" indent="0" algn="ctr">
              <a:buNone/>
            </a:pPr>
            <a:r>
              <a:rPr lang="ar-SA" sz="2400" dirty="0"/>
              <a:t>اذا بدلنا مكان العوامل حاصل الضرب لم </a:t>
            </a:r>
            <a:r>
              <a:rPr lang="ar-SA" sz="2400" dirty="0" err="1"/>
              <a:t>يتغيير</a:t>
            </a:r>
            <a:r>
              <a:rPr lang="ar-SA" sz="2400" dirty="0"/>
              <a:t>.</a:t>
            </a:r>
          </a:p>
          <a:p>
            <a:pPr marL="0" indent="0" algn="ctr">
              <a:buNone/>
            </a:pPr>
            <a:r>
              <a:rPr lang="en-US" altLang="en-US" sz="2400" dirty="0"/>
              <a:t> 5x2 =</a:t>
            </a:r>
            <a:r>
              <a:rPr lang="ar-SA" altLang="en-US" sz="2400" dirty="0"/>
              <a:t>10</a:t>
            </a:r>
          </a:p>
          <a:p>
            <a:pPr marL="0" indent="0" algn="ctr">
              <a:buNone/>
            </a:pPr>
            <a:r>
              <a:rPr lang="en-US" altLang="en-US" sz="2400" dirty="0"/>
              <a:t>2x5</a:t>
            </a:r>
            <a:r>
              <a:rPr lang="ar-SA" altLang="en-US" sz="2400" dirty="0"/>
              <a:t>= </a:t>
            </a:r>
            <a:r>
              <a:rPr lang="en-US" altLang="en-US" sz="2400" dirty="0"/>
              <a:t>10</a:t>
            </a:r>
            <a:endParaRPr lang="ar-SA" altLang="en-US" sz="2400" dirty="0"/>
          </a:p>
          <a:p>
            <a:pPr marL="0" indent="0" algn="ctr">
              <a:buNone/>
            </a:pPr>
            <a:endParaRPr lang="ar-SA" altLang="en-US" sz="2400" dirty="0"/>
          </a:p>
          <a:p>
            <a:pPr marL="0" indent="0" algn="ctr">
              <a:buNone/>
            </a:pPr>
            <a:r>
              <a:rPr lang="ar-SA" sz="2400" b="1" dirty="0"/>
              <a:t>خاصة ال 1:</a:t>
            </a:r>
          </a:p>
          <a:p>
            <a:pPr marL="0" indent="0" algn="ctr">
              <a:buNone/>
            </a:pPr>
            <a:r>
              <a:rPr lang="ar-SA" altLang="en-US" sz="2400" dirty="0"/>
              <a:t>اذا كان احد العوامل يساوي 1 فان حاصل الضرب يساوي العامل الاخر</a:t>
            </a:r>
            <a:endParaRPr lang="en-US" altLang="en-US" sz="2400" dirty="0"/>
          </a:p>
          <a:p>
            <a:pPr marL="0" indent="0" algn="ctr">
              <a:buNone/>
            </a:pPr>
            <a:r>
              <a:rPr lang="en-US" altLang="en-US" sz="2400" dirty="0"/>
              <a:t>4x1 =4</a:t>
            </a:r>
            <a:endParaRPr lang="ar-SA" altLang="en-US" sz="2400" dirty="0"/>
          </a:p>
          <a:p>
            <a:pPr marL="0" indent="0" algn="ctr">
              <a:buNone/>
            </a:pPr>
            <a:endParaRPr lang="en-US" altLang="en-US" sz="2400" dirty="0"/>
          </a:p>
          <a:p>
            <a:pPr marL="0" indent="0" algn="ctr">
              <a:buNone/>
            </a:pPr>
            <a:r>
              <a:rPr lang="ar-SA" sz="2400" b="1" dirty="0"/>
              <a:t>خاصة ال 0:</a:t>
            </a:r>
          </a:p>
          <a:p>
            <a:pPr marL="0" indent="0" algn="ctr">
              <a:buNone/>
            </a:pPr>
            <a:r>
              <a:rPr lang="ar-SA" altLang="en-US" sz="2400" dirty="0"/>
              <a:t>اذا كان احد العوامل 0 فان حاصل الضرب يساوي0.</a:t>
            </a:r>
          </a:p>
          <a:p>
            <a:pPr marL="0" indent="0" algn="ctr">
              <a:buNone/>
            </a:pPr>
            <a:r>
              <a:rPr lang="en-US" altLang="en-US" sz="2400" dirty="0"/>
              <a:t>4 x 0 =0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r" rtl="1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300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סבון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TM03457510[[fn=סבון]]</Template>
  <TotalTime>55</TotalTime>
  <Words>143</Words>
  <Application>Microsoft Office PowerPoint</Application>
  <PresentationFormat>מותאם אישית</PresentationFormat>
  <Paragraphs>43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סבון</vt:lpstr>
      <vt:lpstr>مفهوم عملية الضرب</vt:lpstr>
      <vt:lpstr>اختبار جدول الضرب من 0 الى 5</vt:lpstr>
      <vt:lpstr>מצגת של PowerPoint</vt:lpstr>
      <vt:lpstr>מצגת של PowerPoint</vt:lpstr>
      <vt:lpstr>لائم بين التمرين الجمع وتمرين الضرب الملائم له: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مفهوم عملية الضرب</dc:title>
  <dc:creator>USER1</dc:creator>
  <cp:lastModifiedBy>Windows User</cp:lastModifiedBy>
  <cp:revision>11</cp:revision>
  <dcterms:created xsi:type="dcterms:W3CDTF">2020-03-11T14:16:51Z</dcterms:created>
  <dcterms:modified xsi:type="dcterms:W3CDTF">2021-01-17T16:19:13Z</dcterms:modified>
</cp:coreProperties>
</file>