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21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2" name="כותרת משנה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אליפסה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  <p:sp>
        <p:nvSpPr>
          <p:cNvPr id="6" name="מלבן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9" name="תרשים זרימה: תהליך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תרשים זרימה: תהליך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עוגה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טבעת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מציין מיקום של כותרת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ציין מיקום טקסט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4" name="מציין מיקום של תאריך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6AEBCB-96B9-42BA-B0B7-B6FB3A60D94C}" type="datetimeFigureOut">
              <a:rPr lang="he-IL" smtClean="0"/>
              <a:t>ד'/שבט/תשפ"א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041D4F-33EF-4786-9FF2-C5B2878B4672}" type="slidenum">
              <a:rPr lang="he-IL" smtClean="0"/>
              <a:t>‹#›</a:t>
            </a:fld>
            <a:endParaRPr lang="he-IL"/>
          </a:p>
        </p:txBody>
      </p:sp>
      <p:sp>
        <p:nvSpPr>
          <p:cNvPr id="15" name="מלבן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الجمع مع المقارنة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64157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ضع اشارة &gt; &lt; =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44646" y="1196752"/>
            <a:ext cx="7677355" cy="4662046"/>
          </a:xfrm>
        </p:spPr>
        <p:txBody>
          <a:bodyPr/>
          <a:lstStyle/>
          <a:p>
            <a:pPr marL="0" indent="0" algn="ctr" rtl="0">
              <a:buNone/>
            </a:pPr>
            <a:r>
              <a:rPr lang="en-US" dirty="0" smtClean="0"/>
              <a:t>   </a:t>
            </a:r>
            <a:r>
              <a:rPr lang="en-US" sz="4000" dirty="0" smtClean="0"/>
              <a:t>8             4 </a:t>
            </a:r>
          </a:p>
          <a:p>
            <a:pPr marL="0" indent="0" algn="ctr" rtl="0">
              <a:buNone/>
            </a:pPr>
            <a:endParaRPr lang="en-US" sz="4000" dirty="0"/>
          </a:p>
          <a:p>
            <a:pPr marL="0" indent="0" algn="ctr" rtl="0">
              <a:buNone/>
            </a:pPr>
            <a:r>
              <a:rPr lang="en-US" sz="4000" dirty="0" smtClean="0"/>
              <a:t>5           5</a:t>
            </a:r>
          </a:p>
          <a:p>
            <a:pPr marL="0" indent="0" algn="ctr" rtl="0">
              <a:buNone/>
            </a:pPr>
            <a:endParaRPr lang="en-US" sz="4000" dirty="0" smtClean="0"/>
          </a:p>
          <a:p>
            <a:pPr marL="0" indent="0" algn="ctr" rtl="0">
              <a:buNone/>
            </a:pPr>
            <a:r>
              <a:rPr lang="en-US" sz="4000" dirty="0" smtClean="0"/>
              <a:t>6           9 </a:t>
            </a:r>
            <a:endParaRPr lang="en-US" dirty="0" smtClean="0"/>
          </a:p>
        </p:txBody>
      </p:sp>
      <p:sp>
        <p:nvSpPr>
          <p:cNvPr id="7" name="מציין מיקום תוכן 2"/>
          <p:cNvSpPr txBox="1">
            <a:spLocks/>
          </p:cNvSpPr>
          <p:nvPr/>
        </p:nvSpPr>
        <p:spPr>
          <a:xfrm>
            <a:off x="457200" y="1124744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r>
              <a:rPr lang="en-US" dirty="0" smtClean="0"/>
              <a:t> </a:t>
            </a:r>
          </a:p>
        </p:txBody>
      </p:sp>
      <p:sp>
        <p:nvSpPr>
          <p:cNvPr id="9" name="אליפסה 8"/>
          <p:cNvSpPr/>
          <p:nvPr/>
        </p:nvSpPr>
        <p:spPr>
          <a:xfrm>
            <a:off x="3995936" y="1340768"/>
            <a:ext cx="720080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אליפסה 9"/>
          <p:cNvSpPr/>
          <p:nvPr/>
        </p:nvSpPr>
        <p:spPr>
          <a:xfrm>
            <a:off x="3995936" y="2821225"/>
            <a:ext cx="720080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אליפסה 10"/>
          <p:cNvSpPr/>
          <p:nvPr/>
        </p:nvSpPr>
        <p:spPr>
          <a:xfrm>
            <a:off x="3995936" y="4214597"/>
            <a:ext cx="720080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5458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اجمع: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5400" dirty="0" smtClean="0"/>
              <a:t>4 + 5 = ____</a:t>
            </a:r>
            <a:endParaRPr lang="en-US" sz="8800" dirty="0" smtClean="0"/>
          </a:p>
          <a:p>
            <a:pPr algn="l" rtl="0"/>
            <a:r>
              <a:rPr lang="en-US" sz="5400" dirty="0" smtClean="0"/>
              <a:t>3 + 2 = ____</a:t>
            </a:r>
          </a:p>
          <a:p>
            <a:pPr algn="l" rtl="0"/>
            <a:r>
              <a:rPr lang="en-US" sz="5400" dirty="0" smtClean="0"/>
              <a:t>8 + 2 = ____</a:t>
            </a:r>
          </a:p>
          <a:p>
            <a:pPr algn="l" rtl="0"/>
            <a:r>
              <a:rPr lang="en-US" sz="5400" dirty="0" smtClean="0"/>
              <a:t>3 + 3 = ____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343231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اجمع ثم ضع اشارة &gt; &lt; =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979712" y="1268760"/>
            <a:ext cx="4032448" cy="468051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dirty="0" smtClean="0"/>
              <a:t>3 + 2              4 + 6 </a:t>
            </a:r>
          </a:p>
          <a:p>
            <a:pPr marL="0" indent="0" algn="ctr" rtl="0">
              <a:buNone/>
            </a:pPr>
            <a:endParaRPr lang="en-US" dirty="0" smtClean="0"/>
          </a:p>
          <a:p>
            <a:pPr marL="0" indent="0" algn="ctr" rtl="0">
              <a:buNone/>
            </a:pPr>
            <a:r>
              <a:rPr lang="en-US" dirty="0" smtClean="0"/>
              <a:t>4 + 4             5+3</a:t>
            </a:r>
          </a:p>
          <a:p>
            <a:pPr marL="0" indent="0" algn="ctr" rtl="0">
              <a:buNone/>
            </a:pPr>
            <a:endParaRPr lang="en-US" dirty="0"/>
          </a:p>
          <a:p>
            <a:pPr marL="0" indent="0" algn="ctr" rtl="0">
              <a:buNone/>
            </a:pPr>
            <a:r>
              <a:rPr lang="en-US" dirty="0" smtClean="0"/>
              <a:t>7 + 3           2 + 2</a:t>
            </a:r>
            <a:endParaRPr lang="en-US" dirty="0"/>
          </a:p>
          <a:p>
            <a:pPr marL="0" indent="0" algn="ctr" rtl="0">
              <a:buNone/>
            </a:pPr>
            <a:endParaRPr lang="en-US" dirty="0" smtClean="0"/>
          </a:p>
          <a:p>
            <a:pPr marL="0" indent="0" algn="ctr" rtl="0">
              <a:buNone/>
            </a:pPr>
            <a:r>
              <a:rPr lang="en-US" dirty="0" smtClean="0"/>
              <a:t>9 + 1            5 + 2</a:t>
            </a:r>
          </a:p>
        </p:txBody>
      </p:sp>
      <p:sp>
        <p:nvSpPr>
          <p:cNvPr id="4" name="אליפסה 3"/>
          <p:cNvSpPr/>
          <p:nvPr/>
        </p:nvSpPr>
        <p:spPr>
          <a:xfrm>
            <a:off x="3788230" y="1412776"/>
            <a:ext cx="740228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ציין מיקום תוכן 2"/>
          <p:cNvSpPr txBox="1">
            <a:spLocks/>
          </p:cNvSpPr>
          <p:nvPr/>
        </p:nvSpPr>
        <p:spPr>
          <a:xfrm>
            <a:off x="515257" y="270328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Font typeface="Arial" panose="020B0604020202020204" pitchFamily="34" charset="0"/>
              <a:buNone/>
            </a:pPr>
            <a:endParaRPr lang="he-IL" dirty="0"/>
          </a:p>
        </p:txBody>
      </p:sp>
      <p:sp>
        <p:nvSpPr>
          <p:cNvPr id="11" name="אליפסה 10"/>
          <p:cNvSpPr/>
          <p:nvPr/>
        </p:nvSpPr>
        <p:spPr>
          <a:xfrm>
            <a:off x="3759201" y="2492896"/>
            <a:ext cx="769258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אליפסה 4"/>
          <p:cNvSpPr/>
          <p:nvPr/>
        </p:nvSpPr>
        <p:spPr>
          <a:xfrm>
            <a:off x="3635897" y="3573016"/>
            <a:ext cx="720080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אליפסה 11"/>
          <p:cNvSpPr/>
          <p:nvPr/>
        </p:nvSpPr>
        <p:spPr>
          <a:xfrm>
            <a:off x="3635898" y="4653136"/>
            <a:ext cx="720080" cy="64807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 smtClean="0"/>
              <a:t>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353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פנה השמש">
  <a:themeElements>
    <a:clrScheme name="מפנה השמש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מפנה השמש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מפנה השמ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77</TotalTime>
  <Words>68</Words>
  <Application>Microsoft Office PowerPoint</Application>
  <PresentationFormat>‫הצגה על המסך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מפנה השמש</vt:lpstr>
      <vt:lpstr>الجمع مع المقارنة</vt:lpstr>
      <vt:lpstr>ضع اشارة &gt; &lt; =</vt:lpstr>
      <vt:lpstr>اجمع:</vt:lpstr>
      <vt:lpstr>اجمع ثم ضع اشارة &gt; &lt; =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الجمع مع المقارنة</dc:title>
  <dc:creator>USER1</dc:creator>
  <cp:lastModifiedBy>USER1</cp:lastModifiedBy>
  <cp:revision>8</cp:revision>
  <dcterms:created xsi:type="dcterms:W3CDTF">2021-01-17T14:17:25Z</dcterms:created>
  <dcterms:modified xsi:type="dcterms:W3CDTF">2021-01-17T15:34:51Z</dcterms:modified>
</cp:coreProperties>
</file>