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273" r:id="rId2"/>
    <p:sldId id="256" r:id="rId3"/>
    <p:sldId id="263" r:id="rId4"/>
    <p:sldId id="257" r:id="rId5"/>
    <p:sldId id="264" r:id="rId6"/>
    <p:sldId id="260" r:id="rId7"/>
    <p:sldId id="265" r:id="rId8"/>
    <p:sldId id="261" r:id="rId9"/>
    <p:sldId id="266" r:id="rId10"/>
    <p:sldId id="272" r:id="rId11"/>
    <p:sldId id="268" r:id="rId12"/>
    <p:sldId id="274" r:id="rId13"/>
    <p:sldId id="271" r:id="rId14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3099"/>
    <a:srgbClr val="A12173"/>
    <a:srgbClr val="FEE2F3"/>
    <a:srgbClr val="5585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544" autoAdjust="0"/>
    <p:restoredTop sz="94660"/>
  </p:normalViewPr>
  <p:slideViewPr>
    <p:cSldViewPr>
      <p:cViewPr varScale="1">
        <p:scale>
          <a:sx n="69" d="100"/>
          <a:sy n="69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4B37F30-814A-485C-8CA0-AED0E959E9D1}" type="datetimeFigureOut">
              <a:rPr lang="he-IL" smtClean="0"/>
              <a:t>כ"ז/אייר/תש"ף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CE00D05-0586-4965-AEE2-2FCD74C2E42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6930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D6E9-F0FA-49AD-A6D9-3D4B2B694DB6}" type="datetimeFigureOut">
              <a:rPr lang="he-IL" smtClean="0"/>
              <a:t>כ"ז/אייר/תש"ף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DC75-211E-4AF2-AADB-7C5C2A8438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7513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D6E9-F0FA-49AD-A6D9-3D4B2B694DB6}" type="datetimeFigureOut">
              <a:rPr lang="he-IL" smtClean="0"/>
              <a:t>כ"ז/אייר/תש"ף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DC75-211E-4AF2-AADB-7C5C2A8438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95908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D6E9-F0FA-49AD-A6D9-3D4B2B694DB6}" type="datetimeFigureOut">
              <a:rPr lang="he-IL" smtClean="0"/>
              <a:t>כ"ז/אייר/תש"ף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DC75-211E-4AF2-AADB-7C5C2A8438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9955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D6E9-F0FA-49AD-A6D9-3D4B2B694DB6}" type="datetimeFigureOut">
              <a:rPr lang="he-IL" smtClean="0"/>
              <a:t>כ"ז/אייר/תש"ף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DC75-211E-4AF2-AADB-7C5C2A8438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7941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D6E9-F0FA-49AD-A6D9-3D4B2B694DB6}" type="datetimeFigureOut">
              <a:rPr lang="he-IL" smtClean="0"/>
              <a:t>כ"ז/אייר/תש"ף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DC75-211E-4AF2-AADB-7C5C2A8438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0820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D6E9-F0FA-49AD-A6D9-3D4B2B694DB6}" type="datetimeFigureOut">
              <a:rPr lang="he-IL" smtClean="0"/>
              <a:t>כ"ז/אייר/תש"ף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DC75-211E-4AF2-AADB-7C5C2A8438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1193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D6E9-F0FA-49AD-A6D9-3D4B2B694DB6}" type="datetimeFigureOut">
              <a:rPr lang="he-IL" smtClean="0"/>
              <a:t>כ"ז/אייר/תש"ף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DC75-211E-4AF2-AADB-7C5C2A8438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78320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D6E9-F0FA-49AD-A6D9-3D4B2B694DB6}" type="datetimeFigureOut">
              <a:rPr lang="he-IL" smtClean="0"/>
              <a:t>כ"ז/אייר/תש"ף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DC75-211E-4AF2-AADB-7C5C2A8438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8685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D6E9-F0FA-49AD-A6D9-3D4B2B694DB6}" type="datetimeFigureOut">
              <a:rPr lang="he-IL" smtClean="0"/>
              <a:t>כ"ז/אייר/תש"ף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DC75-211E-4AF2-AADB-7C5C2A8438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87112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D6E9-F0FA-49AD-A6D9-3D4B2B694DB6}" type="datetimeFigureOut">
              <a:rPr lang="he-IL" smtClean="0"/>
              <a:t>כ"ז/אייר/תש"ף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DC75-211E-4AF2-AADB-7C5C2A8438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013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D6E9-F0FA-49AD-A6D9-3D4B2B694DB6}" type="datetimeFigureOut">
              <a:rPr lang="he-IL" smtClean="0"/>
              <a:t>כ"ז/אייר/תש"ף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DC75-211E-4AF2-AADB-7C5C2A8438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7023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9D6E9-F0FA-49AD-A6D9-3D4B2B694DB6}" type="datetimeFigureOut">
              <a:rPr lang="he-IL" smtClean="0"/>
              <a:t>כ"ז/אייר/תש"ף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1DC75-211E-4AF2-AADB-7C5C2A8438F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327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11" Type="http://schemas.openxmlformats.org/officeDocument/2006/relationships/slide" Target="slide12.xml"/><Relationship Id="rId5" Type="http://schemas.openxmlformats.org/officeDocument/2006/relationships/image" Target="../media/image4.png"/><Relationship Id="rId15" Type="http://schemas.openxmlformats.org/officeDocument/2006/relationships/image" Target="../media/image11.jp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12" Type="http://schemas.openxmlformats.org/officeDocument/2006/relationships/slide" Target="slide13.xml"/><Relationship Id="rId2" Type="http://schemas.openxmlformats.org/officeDocument/2006/relationships/audio" Target="../media/media5.mp3"/><Relationship Id="rId16" Type="http://schemas.openxmlformats.org/officeDocument/2006/relationships/image" Target="../media/image11.jpg"/><Relationship Id="rId1" Type="http://schemas.microsoft.com/office/2007/relationships/media" Target="../media/media5.mp3"/><Relationship Id="rId6" Type="http://schemas.openxmlformats.org/officeDocument/2006/relationships/image" Target="../media/image5.pn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5" Type="http://schemas.openxmlformats.org/officeDocument/2006/relationships/slide" Target="slide11.xml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2.png"/><Relationship Id="rId1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3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slide" Target="slide6.xml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5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slide" Target="slide8.xml"/><Relationship Id="rId4" Type="http://schemas.openxmlformats.org/officeDocument/2006/relationships/image" Target="../media/image8.png"/><Relationship Id="rId9" Type="http://schemas.openxmlformats.org/officeDocument/2006/relationships/image" Target="../media/image7.png"/><Relationship Id="rId1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7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slide" Target="slide9.xml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23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" t="12484" r="8108" b="19404"/>
          <a:stretch/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מעוגל 3"/>
          <p:cNvSpPr/>
          <p:nvPr/>
        </p:nvSpPr>
        <p:spPr>
          <a:xfrm>
            <a:off x="1886619" y="3016824"/>
            <a:ext cx="5370763" cy="3748345"/>
          </a:xfrm>
          <a:prstGeom prst="roundRect">
            <a:avLst/>
          </a:prstGeom>
          <a:solidFill>
            <a:srgbClr val="5585B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55" name="Picture 7" descr="C:\Users\סהר\Desktop\ללא שם-2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26820" r="63922" b="62466"/>
          <a:stretch/>
        </p:blipFill>
        <p:spPr bwMode="auto">
          <a:xfrm>
            <a:off x="2270049" y="4437112"/>
            <a:ext cx="1002764" cy="10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3345517" y="4371364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6166520" y="3184660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6153386" y="4415460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3563888" y="5661248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2222292" y="5730931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6118557" y="5628195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מעוגל 5"/>
          <p:cNvSpPr/>
          <p:nvPr/>
        </p:nvSpPr>
        <p:spPr>
          <a:xfrm>
            <a:off x="2148071" y="327663"/>
            <a:ext cx="4739337" cy="139307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0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الغاز الذي يدخل الى الجسم</a:t>
            </a:r>
          </a:p>
          <a:p>
            <a:pPr algn="ctr"/>
            <a:r>
              <a:rPr lang="ar-EG" sz="40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يسمى</a:t>
            </a:r>
            <a:endParaRPr lang="he-IL" sz="40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" name="מלבן מעוגל 23"/>
          <p:cNvSpPr/>
          <p:nvPr/>
        </p:nvSpPr>
        <p:spPr>
          <a:xfrm>
            <a:off x="3203848" y="1776686"/>
            <a:ext cx="2865420" cy="54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زفير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27" name="מלבן מעוגל 26"/>
          <p:cNvSpPr/>
          <p:nvPr/>
        </p:nvSpPr>
        <p:spPr>
          <a:xfrm>
            <a:off x="111225" y="1772816"/>
            <a:ext cx="2876599" cy="53949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اوكسجين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28" name="מלבן מעוגל 27"/>
          <p:cNvSpPr/>
          <p:nvPr/>
        </p:nvSpPr>
        <p:spPr>
          <a:xfrm>
            <a:off x="6228184" y="1811518"/>
            <a:ext cx="2865420" cy="52766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ثاني أكسيد الكربون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pic>
        <p:nvPicPr>
          <p:cNvPr id="32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4885095" y="4365104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4883024" y="5644032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" descr="C:\Users\סהר\Desktop\ללא שם-2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26820" r="63922" b="62466"/>
          <a:stretch/>
        </p:blipFill>
        <p:spPr bwMode="auto">
          <a:xfrm>
            <a:off x="4865380" y="3169647"/>
            <a:ext cx="1002764" cy="10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3579142" y="3140968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2300760" y="3140968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ugar crus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909070" y="-1035496"/>
            <a:ext cx="609600" cy="609600"/>
          </a:xfrm>
          <a:prstGeom prst="rect">
            <a:avLst/>
          </a:prstGeom>
        </p:spPr>
      </p:pic>
      <p:pic>
        <p:nvPicPr>
          <p:cNvPr id="5122" name="Picture 2" descr="C:\Users\סהר\Desktop\candy crush\ללא שם-9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175" y="3068960"/>
            <a:ext cx="1568969" cy="139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6058868" y="3287109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7" descr="C:\Users\סהר\Desktop\ללא שם-2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26820" r="63922" b="62466"/>
          <a:stretch/>
        </p:blipFill>
        <p:spPr bwMode="auto">
          <a:xfrm>
            <a:off x="3519062" y="3202700"/>
            <a:ext cx="1002764" cy="10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2220357" y="3249271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5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7029400"/>
            <a:ext cx="5395913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 descr="C:\Users\סהר\Desktop\candy crush\ללא שם-5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049" y="5277890"/>
            <a:ext cx="2121463" cy="15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 descr="C:\Users\סהר\Desktop\candy crush\ללא שם-5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519" y="5277890"/>
            <a:ext cx="2121463" cy="15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6887993"/>
            <a:ext cx="9206429" cy="686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3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6667E-6 -2.22222E-6 L -0.00138 -0.17777 " pathEditMode="relative" ptsTypes="AA">
                                      <p:cBhvr>
                                        <p:cTn id="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1.85185E-6 L -0.00279 0.17222 " pathEditMode="relative" ptsTypes="AA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5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54"/>
                            </p:stCondLst>
                            <p:childTnLst>
                              <p:par>
                                <p:cTn id="3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00017 -0.59375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093 L 0.00174 0.18611 " pathEditMode="relative" rAng="0" ptsTypes="AA">
                                      <p:cBhvr>
                                        <p:cTn id="44" dur="125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9352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0.00017 -0.18333 " pathEditMode="relative" ptsTypes="AA">
                                      <p:cBhvr>
                                        <p:cTn id="46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"/>
                            </p:stCondLst>
                            <p:childTnLst>
                              <p:par>
                                <p:cTn id="48" presetID="64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6 3.7037E-7 L -0.0007 -1.00394 " pathEditMode="relative" rAng="0" ptsTypes="AA">
                                      <p:cBhvr>
                                        <p:cTn id="49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5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0.13334 0.00185 " pathEditMode="relative" ptsTypes="AA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00787 L -0.13333 0.00602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-0.00017 -1.00463 " pathEditMode="relative" rAng="0" ptsTypes="AA">
                                      <p:cBhvr>
                                        <p:cTn id="60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5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449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" t="12484" r="8108" b="19404"/>
          <a:stretch/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מעוגל 3"/>
          <p:cNvSpPr/>
          <p:nvPr/>
        </p:nvSpPr>
        <p:spPr>
          <a:xfrm>
            <a:off x="1886619" y="3016824"/>
            <a:ext cx="5370763" cy="3748345"/>
          </a:xfrm>
          <a:prstGeom prst="roundRect">
            <a:avLst/>
          </a:prstGeom>
          <a:solidFill>
            <a:srgbClr val="5585B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55" name="Picture 7" descr="C:\Users\סהר\Desktop\ללא שם-2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26820" r="63922" b="62466"/>
          <a:stretch/>
        </p:blipFill>
        <p:spPr bwMode="auto">
          <a:xfrm>
            <a:off x="2270049" y="4437112"/>
            <a:ext cx="1002764" cy="10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3345517" y="4371364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6153386" y="4415460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3563888" y="5661248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2222292" y="5730931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6118557" y="5628195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מעוגל 5"/>
          <p:cNvSpPr/>
          <p:nvPr/>
        </p:nvSpPr>
        <p:spPr>
          <a:xfrm>
            <a:off x="2148071" y="327663"/>
            <a:ext cx="4739337" cy="136461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0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ينتقل الاوكسجين الى الدم عبر</a:t>
            </a:r>
            <a:endParaRPr lang="he-IL" sz="40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" name="מלבן מעוגל 23"/>
          <p:cNvSpPr/>
          <p:nvPr/>
        </p:nvSpPr>
        <p:spPr>
          <a:xfrm>
            <a:off x="3203848" y="1776686"/>
            <a:ext cx="2865420" cy="54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الفم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27" name="מלבן מעוגל 26"/>
          <p:cNvSpPr/>
          <p:nvPr/>
        </p:nvSpPr>
        <p:spPr>
          <a:xfrm>
            <a:off x="111225" y="1772816"/>
            <a:ext cx="2876599" cy="53949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الشعيرات الدموية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28" name="מלבן מעוגל 27"/>
          <p:cNvSpPr/>
          <p:nvPr/>
        </p:nvSpPr>
        <p:spPr>
          <a:xfrm>
            <a:off x="6228184" y="1811518"/>
            <a:ext cx="2865420" cy="52766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البلعوم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pic>
        <p:nvPicPr>
          <p:cNvPr id="34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4883024" y="5644032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" descr="C:\Users\סהר\Desktop\ללא שם-2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26820" r="63922" b="62466"/>
          <a:stretch/>
        </p:blipFill>
        <p:spPr bwMode="auto">
          <a:xfrm>
            <a:off x="4860032" y="4465791"/>
            <a:ext cx="1002764" cy="10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סהר\Desktop\candy crush\ללא שם-9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175" y="3044252"/>
            <a:ext cx="1568969" cy="139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6058868" y="3284984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7" descr="C:\Users\סהר\Desktop\ללא שם-2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26820" r="63922" b="62466"/>
          <a:stretch/>
        </p:blipFill>
        <p:spPr bwMode="auto">
          <a:xfrm>
            <a:off x="3519062" y="3241655"/>
            <a:ext cx="1002764" cy="10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2220357" y="3274921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divin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069819" y="-1035496"/>
            <a:ext cx="609600" cy="6096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551" y="3284555"/>
            <a:ext cx="1103313" cy="10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3347864" y="3192673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64375" r="72802" b="13673"/>
          <a:stretch/>
        </p:blipFill>
        <p:spPr bwMode="auto">
          <a:xfrm>
            <a:off x="4685851" y="3068960"/>
            <a:ext cx="1182293" cy="1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2316809" y="3218707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64375" r="72802" b="13673"/>
          <a:stretch/>
        </p:blipFill>
        <p:spPr bwMode="auto">
          <a:xfrm>
            <a:off x="2125611" y="3103069"/>
            <a:ext cx="1182293" cy="1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2267622" y="3196093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4810340" y="3241655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7" descr="C:\Users\סהר\Desktop\ללא שם-2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26820" r="63922" b="62466"/>
          <a:stretch/>
        </p:blipFill>
        <p:spPr bwMode="auto">
          <a:xfrm>
            <a:off x="3514975" y="3203882"/>
            <a:ext cx="1002764" cy="10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2326574" y="3140968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5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7029400"/>
            <a:ext cx="5395913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 descr="C:\Users\סהר\Desktop\candy crush\ללא שם-5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049" y="5277890"/>
            <a:ext cx="2121463" cy="15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 descr="C:\Users\סהר\Desktop\candy crush\ללא שם-5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519" y="5277890"/>
            <a:ext cx="2121463" cy="15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6886183"/>
            <a:ext cx="9206429" cy="686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21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00578E-6 L -0.0033 0.1711 " pathEditMode="relative" ptsTypes="AA">
                                      <p:cBhvr>
                                        <p:cTn id="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3.3526E-6 L 0.00313 -0.16486 " pathEditMode="relative" ptsTypes="AA">
                                      <p:cBhvr>
                                        <p:cTn id="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71676E-6 L 0.00156 0.18382 " pathEditMode="relative" ptsTypes="AA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-0.16485 L 0.00157 2.42775E-6 " pathEditMode="relative" ptsTypes="AA">
                                      <p:cBhvr>
                                        <p:cTn id="2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4798E-6 L -0.00156 0.17549 " pathEditMode="relative" ptsTypes="AA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21965E-6 L -0.00313 0.35953 " pathEditMode="relative" ptsTypes="AA">
                                      <p:cBhvr>
                                        <p:cTn id="52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1.38889E-6 -4.85549E-6 L -0.00312 0.1859 " pathEditMode="relative" ptsTypes="AA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8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300"/>
                            </p:stCondLst>
                            <p:childTnLst>
                              <p:par>
                                <p:cTn id="7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4075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485 L 0.00226 0.1889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9202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6.01156E-6 L -0.00156 0.1607 " pathEditMode="relative" ptsTypes="AA">
                                      <p:cBhvr>
                                        <p:cTn id="7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0.19167 L 0.00382 0.36574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8704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1838 L 0.00174 0.35787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04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088 L -0.0066 0.19352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923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0.00208 L 0.00556 0.17176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8472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375"/>
                            </p:stCondLst>
                            <p:childTnLst>
                              <p:par>
                                <p:cTn id="9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00017 -0.59375 " pathEditMode="relative" rAng="0" ptsTypes="AA">
                                      <p:cBhvr>
                                        <p:cTn id="9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-2.71676E-6 L 0.00174 -0.17133 " pathEditMode="relative" ptsTypes="AA">
                                      <p:cBhvr>
                                        <p:cTn id="10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1.85185E-6 L -0.00279 0.17222 " pathEditMode="relative" ptsTypes="AA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64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6 3.7037E-7 L -0.0007 -1.00394 " pathEditMode="relative" rAng="0" ptsTypes="AA">
                                      <p:cBhvr>
                                        <p:cTn id="107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5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8.78613E-6 L -0.00156 -0.17549 " pathEditMode="relative" ptsTypes="AA">
                                      <p:cBhvr>
                                        <p:cTn id="11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526E-6 L 0.00017 0.16508 " pathEditMode="relative" ptsTypes="AA">
                                      <p:cBhvr>
                                        <p:cTn id="1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L -0.00017 -1.00463 " pathEditMode="relative" rAng="0" ptsTypes="AA">
                                      <p:cBhvr>
                                        <p:cTn id="117" dur="1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5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 showWhenStopped="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מלבן 3"/>
          <p:cNvSpPr/>
          <p:nvPr/>
        </p:nvSpPr>
        <p:spPr>
          <a:xfrm>
            <a:off x="1591057" y="692696"/>
            <a:ext cx="5961888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8000" b="1" spc="-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احسنتم</a:t>
            </a:r>
            <a:r>
              <a:rPr lang="he-IL" sz="18000" b="1" spc="-3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he-IL" sz="18000" b="1" cap="none" spc="-3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AutoShape 2" descr="http://4.bp.blogspot.com/-rXnfUvqYJf8/UcQFNgzW7sI/AAAAAAAAr68/Zc13WSvO_JQ/s1600/CCS_StarScreen.pn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7173" name="Picture 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17032"/>
            <a:ext cx="173672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50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קבוצה 2"/>
          <p:cNvGrpSpPr/>
          <p:nvPr/>
        </p:nvGrpSpPr>
        <p:grpSpPr>
          <a:xfrm>
            <a:off x="3131839" y="4404880"/>
            <a:ext cx="3695113" cy="2215991"/>
            <a:chOff x="3131839" y="4404880"/>
            <a:chExt cx="3695113" cy="2215991"/>
          </a:xfrm>
        </p:grpSpPr>
        <p:pic>
          <p:nvPicPr>
            <p:cNvPr id="1027" name="Picture 3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670941" y="4916952"/>
              <a:ext cx="1120174" cy="1191849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rgbClr val="FFFF00">
                  <a:alpha val="60000"/>
                </a:srgb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מלבן 1"/>
            <p:cNvSpPr/>
            <p:nvPr/>
          </p:nvSpPr>
          <p:spPr>
            <a:xfrm>
              <a:off x="3131839" y="4404880"/>
              <a:ext cx="2503263" cy="221599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ar-SA" sz="13800" b="1" dirty="0" smtClean="0">
                  <a:ln w="11430"/>
                  <a:solidFill>
                    <a:schemeClr val="tx2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ابدأ</a:t>
              </a:r>
              <a:endParaRPr lang="he-IL" sz="13800" b="1" cap="none" spc="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239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511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" t="12484" r="8108" b="19404"/>
          <a:stretch/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מעוגל 3"/>
          <p:cNvSpPr/>
          <p:nvPr/>
        </p:nvSpPr>
        <p:spPr>
          <a:xfrm>
            <a:off x="1886619" y="3016824"/>
            <a:ext cx="5370763" cy="3748345"/>
          </a:xfrm>
          <a:prstGeom prst="roundRect">
            <a:avLst/>
          </a:prstGeom>
          <a:solidFill>
            <a:srgbClr val="5585B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55" name="Picture 7" descr="C:\Users\סהר\Desktop\ללא שם-2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26820" r="63922" b="62466"/>
          <a:stretch/>
        </p:blipFill>
        <p:spPr bwMode="auto">
          <a:xfrm>
            <a:off x="2270049" y="3296551"/>
            <a:ext cx="1002764" cy="10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3345517" y="3184660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6166520" y="3184660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6153386" y="4415460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64375" r="72802" b="13673"/>
          <a:stretch/>
        </p:blipFill>
        <p:spPr bwMode="auto">
          <a:xfrm>
            <a:off x="4732398" y="4303569"/>
            <a:ext cx="1182293" cy="1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4833448" y="3296551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64375" r="72802" b="13673"/>
          <a:stretch/>
        </p:blipFill>
        <p:spPr bwMode="auto">
          <a:xfrm>
            <a:off x="2117679" y="4303569"/>
            <a:ext cx="1182293" cy="1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64375" r="72802" b="13673"/>
          <a:stretch/>
        </p:blipFill>
        <p:spPr bwMode="auto">
          <a:xfrm>
            <a:off x="3389708" y="5552195"/>
            <a:ext cx="1182293" cy="1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4833448" y="5707258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3602943" y="4415460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2222292" y="5730931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6139378" y="5596050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מעוגל 5"/>
          <p:cNvSpPr/>
          <p:nvPr/>
        </p:nvSpPr>
        <p:spPr>
          <a:xfrm>
            <a:off x="2148071" y="327663"/>
            <a:ext cx="4739337" cy="93610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0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الهواء الداخل للجسم يسمى</a:t>
            </a:r>
            <a:endParaRPr lang="he-IL" sz="40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" name="מלבן מעוגל 23"/>
          <p:cNvSpPr/>
          <p:nvPr/>
        </p:nvSpPr>
        <p:spPr>
          <a:xfrm>
            <a:off x="35496" y="1794780"/>
            <a:ext cx="2865420" cy="54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ثاني أكسيد الكربون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27" name="מלבן מעוגל 26"/>
          <p:cNvSpPr/>
          <p:nvPr/>
        </p:nvSpPr>
        <p:spPr>
          <a:xfrm>
            <a:off x="3133699" y="1799686"/>
            <a:ext cx="2876599" cy="53949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شهيق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28" name="מלבן מעוגל 27"/>
          <p:cNvSpPr/>
          <p:nvPr/>
        </p:nvSpPr>
        <p:spPr>
          <a:xfrm>
            <a:off x="6228184" y="1811518"/>
            <a:ext cx="2865420" cy="52766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زفير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pic>
        <p:nvPicPr>
          <p:cNvPr id="29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2051720" y="3212976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3508425" y="3284984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64375" r="72802" b="13673"/>
          <a:stretch/>
        </p:blipFill>
        <p:spPr bwMode="auto">
          <a:xfrm>
            <a:off x="4732398" y="3152130"/>
            <a:ext cx="1182293" cy="1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Sonidos del Candy Crush Saga - Candy Crush Saga's sound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24128" y="-1035496"/>
            <a:ext cx="609600" cy="609600"/>
          </a:xfrm>
          <a:prstGeom prst="rect">
            <a:avLst/>
          </a:prstGeom>
        </p:spPr>
      </p:pic>
      <p:pic>
        <p:nvPicPr>
          <p:cNvPr id="40" name="Picture 15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7029400"/>
            <a:ext cx="5395913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 descr="C:\Users\סהר\Desktop\candy crush\ללא שם-5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049" y="5277890"/>
            <a:ext cx="2121463" cy="15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 descr="C:\Users\סהר\Desktop\candy crush\ללא שם-5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519" y="5277890"/>
            <a:ext cx="2121463" cy="15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7005002"/>
            <a:ext cx="9206429" cy="686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36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3333E-6 L 0.00174 -0.1773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886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8.33333E-7 0.1784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5.92593E-6 L 0.00017 0.1655 " pathEditMode="relative" ptsTypes="AA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0324 L -0.00017 0.18125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888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3.7037E-6 L -0.00173 0.16134 " pathEditMode="relative" ptsTypes="AA">
                                      <p:cBhvr>
                                        <p:cTn id="2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814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814"/>
                            </p:stCondLst>
                            <p:childTnLst>
                              <p:par>
                                <p:cTn id="3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00017 -0.59375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0.13229 0.00648 " pathEditMode="relative" ptsTypes="AA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13559 -0.0044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00069 -1.02176 " pathEditMode="relative" rAng="0" ptsTypes="AA">
                                      <p:cBhvr>
                                        <p:cTn id="50" dur="1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5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-0.00121 -0.16805 " pathEditMode="relative" ptsTypes="AA">
                                      <p:cBhvr>
                                        <p:cTn id="5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5.18519E-6 L 0.00226 0.17454 " pathEditMode="relative" ptsTypes="AA">
                                      <p:cBhvr>
                                        <p:cTn id="5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4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7.40741E-7 L 0.00069 -1.02176 " pathEditMode="relative" rAng="0" ptsTypes="AA">
                                      <p:cBhvr>
                                        <p:cTn id="60" dur="1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5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091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tasty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93859" y="-1035496"/>
            <a:ext cx="609600" cy="609600"/>
          </a:xfr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" t="12484" r="8108" b="19404"/>
          <a:stretch/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מעוגל 3"/>
          <p:cNvSpPr/>
          <p:nvPr/>
        </p:nvSpPr>
        <p:spPr>
          <a:xfrm>
            <a:off x="1886619" y="3016824"/>
            <a:ext cx="5370763" cy="3748345"/>
          </a:xfrm>
          <a:prstGeom prst="roundRect">
            <a:avLst/>
          </a:prstGeom>
          <a:solidFill>
            <a:srgbClr val="5585B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55" name="Picture 7" descr="C:\Users\סהר\Desktop\ללא שם-2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26820" r="63922" b="62466"/>
          <a:stretch/>
        </p:blipFill>
        <p:spPr bwMode="auto">
          <a:xfrm>
            <a:off x="2270049" y="4437112"/>
            <a:ext cx="1002764" cy="10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3345517" y="4371364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6166520" y="3184660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6153386" y="4415460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4833448" y="4499057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4833448" y="5707258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3563888" y="5661248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2222292" y="5730931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6139378" y="5596050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מעוגל 5"/>
          <p:cNvSpPr/>
          <p:nvPr/>
        </p:nvSpPr>
        <p:spPr>
          <a:xfrm>
            <a:off x="2148071" y="327663"/>
            <a:ext cx="4739337" cy="126673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0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الهواء الخارج من الجسم يسمى</a:t>
            </a:r>
            <a:endParaRPr lang="he-IL" sz="40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" name="מלבן מעוגל 23"/>
          <p:cNvSpPr/>
          <p:nvPr/>
        </p:nvSpPr>
        <p:spPr>
          <a:xfrm>
            <a:off x="35496" y="1794780"/>
            <a:ext cx="2865420" cy="54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شهيق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27" name="מלבן מעוגל 26"/>
          <p:cNvSpPr/>
          <p:nvPr/>
        </p:nvSpPr>
        <p:spPr>
          <a:xfrm>
            <a:off x="6231905" y="1799686"/>
            <a:ext cx="2876599" cy="53949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زفير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28" name="מלבן מעוגל 27"/>
          <p:cNvSpPr/>
          <p:nvPr/>
        </p:nvSpPr>
        <p:spPr>
          <a:xfrm>
            <a:off x="3146740" y="1811518"/>
            <a:ext cx="2865420" cy="52766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اوكسجين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pic>
        <p:nvPicPr>
          <p:cNvPr id="29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2051720" y="3068960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3541861" y="3212976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64375" r="72802" b="13673"/>
          <a:stretch/>
        </p:blipFill>
        <p:spPr bwMode="auto">
          <a:xfrm>
            <a:off x="4732398" y="3068960"/>
            <a:ext cx="1182293" cy="1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4932040" y="3118860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4895000" y="3170326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4670402" y="3132552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5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7029400"/>
            <a:ext cx="5395913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 descr="C:\Users\סהר\Desktop\candy crush\ללא שם-5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049" y="5277890"/>
            <a:ext cx="2121463" cy="15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 descr="C:\Users\סהר\Desktop\candy crush\ללא שם-5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519" y="5277890"/>
            <a:ext cx="2121463" cy="15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4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7005002"/>
            <a:ext cx="9206429" cy="686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60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6.66667E-6 L 0.14167 -0.0014 " pathEditMode="relative" ptsTypes="AA"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4.81481E-6 L -0.14046 0.00301 " pathEditMode="relative" ptsTypes="AA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8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0.0052 0.36296 " pathEditMode="relative" rAng="0" ptsTypes="AA">
                                      <p:cBhvr>
                                        <p:cTn id="25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814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399 0.01065 L 0.00538 0.19537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923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805"/>
                            </p:stCondLst>
                            <p:childTnLst>
                              <p:par>
                                <p:cTn id="3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00017 -0.59375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-0.13889 0.00185 " pathEditMode="relative" ptsTypes="AA">
                                      <p:cBhvr>
                                        <p:cTn id="3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0.1375 0.00024 " pathEditMode="relative" ptsTypes="AA">
                                      <p:cBhvr>
                                        <p:cTn id="4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00069 -1.02176 " pathEditMode="relative" rAng="0" ptsTypes="AA">
                                      <p:cBhvr>
                                        <p:cTn id="44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5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07407E-6 L -0.13889 0.00555 " pathEditMode="relative" ptsTypes="AA">
                                      <p:cBhvr>
                                        <p:cTn id="4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0.13472 -0.00926 " pathEditMode="relative" ptsTypes="AA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64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7.40741E-7 L 0.00069 -1.02176 " pathEditMode="relative" rAng="0" ptsTypes="AA">
                                      <p:cBhvr>
                                        <p:cTn id="54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5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68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" t="12484" r="8108" b="19404"/>
          <a:stretch/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לבן מעוגל 3"/>
          <p:cNvSpPr/>
          <p:nvPr/>
        </p:nvSpPr>
        <p:spPr>
          <a:xfrm>
            <a:off x="1886619" y="3016824"/>
            <a:ext cx="5370763" cy="3748345"/>
          </a:xfrm>
          <a:prstGeom prst="roundRect">
            <a:avLst/>
          </a:prstGeom>
          <a:solidFill>
            <a:srgbClr val="5585B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55" name="Picture 7" descr="C:\Users\סהר\Desktop\ללא שם-2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26820" r="63922" b="62466"/>
          <a:stretch/>
        </p:blipFill>
        <p:spPr bwMode="auto">
          <a:xfrm>
            <a:off x="2270049" y="4437112"/>
            <a:ext cx="1002764" cy="10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3345517" y="4371364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6166520" y="3184660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6153386" y="4415460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3563888" y="5661248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1" t="13672" r="32232" b="67188"/>
          <a:stretch/>
        </p:blipFill>
        <p:spPr bwMode="auto">
          <a:xfrm>
            <a:off x="2222292" y="5730931"/>
            <a:ext cx="1102147" cy="109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6139378" y="5596050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מעוגל 5"/>
          <p:cNvSpPr/>
          <p:nvPr/>
        </p:nvSpPr>
        <p:spPr>
          <a:xfrm>
            <a:off x="2148071" y="327663"/>
            <a:ext cx="4739337" cy="137428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0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العضو المسؤول عن تنظيف وترطيب الهواء</a:t>
            </a:r>
            <a:endParaRPr lang="he-IL" sz="40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" name="מלבן מעוגל 23"/>
          <p:cNvSpPr/>
          <p:nvPr/>
        </p:nvSpPr>
        <p:spPr>
          <a:xfrm>
            <a:off x="35496" y="1794780"/>
            <a:ext cx="2865420" cy="5444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الشعيرات الدموية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27" name="מלבן מעוגל 26"/>
          <p:cNvSpPr/>
          <p:nvPr/>
        </p:nvSpPr>
        <p:spPr>
          <a:xfrm>
            <a:off x="3135561" y="1799686"/>
            <a:ext cx="2876599" cy="53949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الانف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28" name="מלבן מעוגל 27"/>
          <p:cNvSpPr/>
          <p:nvPr/>
        </p:nvSpPr>
        <p:spPr>
          <a:xfrm>
            <a:off x="6228184" y="1811518"/>
            <a:ext cx="2865420" cy="52766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D4309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4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</a:rPr>
              <a:t>الفم</a:t>
            </a:r>
            <a:endParaRPr lang="he-IL" sz="24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pic>
        <p:nvPicPr>
          <p:cNvPr id="29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2051720" y="3068960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t="64375" r="72802" b="13673"/>
          <a:stretch/>
        </p:blipFill>
        <p:spPr bwMode="auto">
          <a:xfrm>
            <a:off x="3389707" y="3068960"/>
            <a:ext cx="1182293" cy="12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4885095" y="4365104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0" descr="C:\Users\סהר\Desktop\candy crush\ללא שם3-2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7" t="30812" r="15599" b="11413"/>
          <a:stretch/>
        </p:blipFill>
        <p:spPr bwMode="auto">
          <a:xfrm>
            <a:off x="4883024" y="5644032"/>
            <a:ext cx="913112" cy="109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C:\Users\סהר\Desktop\candy crush\ללא שם-4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9" t="47129" r="10208" b="32567"/>
          <a:stretch/>
        </p:blipFill>
        <p:spPr bwMode="auto">
          <a:xfrm>
            <a:off x="4644008" y="3140968"/>
            <a:ext cx="1306284" cy="107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" descr="C:\Users\סהר\Desktop\ללא שם-2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26820" r="63922" b="62466"/>
          <a:stretch/>
        </p:blipFill>
        <p:spPr bwMode="auto">
          <a:xfrm>
            <a:off x="4870086" y="3163387"/>
            <a:ext cx="1002764" cy="105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3579142" y="3132520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9" descr="C:\Users\סהר\Desktop\candy crush\ללא שם-3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5" t="18594" r="19951" b="20635"/>
          <a:stretch/>
        </p:blipFill>
        <p:spPr bwMode="auto">
          <a:xfrm>
            <a:off x="2300760" y="3107915"/>
            <a:ext cx="839033" cy="111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delicio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525961" y="-1179512"/>
            <a:ext cx="609600" cy="609600"/>
          </a:xfrm>
          <a:prstGeom prst="rect">
            <a:avLst/>
          </a:prstGeom>
        </p:spPr>
      </p:pic>
      <p:pic>
        <p:nvPicPr>
          <p:cNvPr id="40" name="Picture 15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7029400"/>
            <a:ext cx="5395913" cy="382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 descr="C:\Users\סהר\Desktop\candy crush\ללא שם-5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049" y="5277890"/>
            <a:ext cx="2121463" cy="15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 descr="C:\Users\סהר\Desktop\candy crush\ללא שם-5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519" y="5277890"/>
            <a:ext cx="2121463" cy="158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4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7005002"/>
            <a:ext cx="9206429" cy="686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52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-0.00017 -0.1888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94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3.7037E-7 L 0.00313 0.1759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77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72"/>
                            </p:stCondLst>
                            <p:childTnLst>
                              <p:par>
                                <p:cTn id="2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00017 -0.59375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7 L 0.00017 0.18889 " pathEditMode="relative" ptsTypes="AA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2.22222E-6 L 0.0014 -0.18148 " pathEditMode="relative" ptsTypes="AA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00069 -1.02176 " pathEditMode="relative" rAng="0" ptsTypes="AA">
                                      <p:cBhvr>
                                        <p:cTn id="40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5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14306 0.00024 " pathEditMode="relative" ptsTypes="AA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3.7037E-6 L -0.14166 0.00023 " pathEditMode="relative" ptsTypes="AA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64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44444E-6 7.40741E-7 L 0.00069 -1.02176 " pathEditMode="relative" rAng="0" ptsTypes="AA">
                                      <p:cBhvr>
                                        <p:cTn id="50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5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03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3437</TotalTime>
  <Words>50</Words>
  <Application>Microsoft Office PowerPoint</Application>
  <PresentationFormat>‫הצגה על המסך (4:3)</PresentationFormat>
  <Paragraphs>23</Paragraphs>
  <Slides>13</Slides>
  <Notes>0</Notes>
  <HiddenSlides>0</HiddenSlides>
  <MMClips>5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18" baseType="lpstr">
      <vt:lpstr>Arial</vt:lpstr>
      <vt:lpstr>Arial Unicode MS</vt:lpstr>
      <vt:lpstr>Calibri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סהר</dc:creator>
  <cp:lastModifiedBy>مرام شلبي</cp:lastModifiedBy>
  <cp:revision>51</cp:revision>
  <dcterms:created xsi:type="dcterms:W3CDTF">2013-10-12T14:28:06Z</dcterms:created>
  <dcterms:modified xsi:type="dcterms:W3CDTF">2020-05-21T08:37:17Z</dcterms:modified>
</cp:coreProperties>
</file>