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5"/>
  </p:notesMasterIdLst>
  <p:sldIdLst>
    <p:sldId id="273" r:id="rId2"/>
    <p:sldId id="256" r:id="rId3"/>
    <p:sldId id="263" r:id="rId4"/>
    <p:sldId id="257" r:id="rId5"/>
    <p:sldId id="264" r:id="rId6"/>
    <p:sldId id="260" r:id="rId7"/>
    <p:sldId id="265" r:id="rId8"/>
    <p:sldId id="261" r:id="rId9"/>
    <p:sldId id="266" r:id="rId10"/>
    <p:sldId id="272" r:id="rId11"/>
    <p:sldId id="268" r:id="rId12"/>
    <p:sldId id="274" r:id="rId13"/>
    <p:sldId id="271" r:id="rId14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3099"/>
    <a:srgbClr val="A12173"/>
    <a:srgbClr val="FEE2F3"/>
    <a:srgbClr val="5585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44" autoAdjust="0"/>
    <p:restoredTop sz="94660"/>
  </p:normalViewPr>
  <p:slideViewPr>
    <p:cSldViewPr>
      <p:cViewPr varScale="1">
        <p:scale>
          <a:sx n="69" d="100"/>
          <a:sy n="69" d="100"/>
        </p:scale>
        <p:origin x="11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4B37F30-814A-485C-8CA0-AED0E959E9D1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CE00D05-0586-4965-AEE2-2FCD74C2E42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86930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67513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95908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39955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57941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0082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31193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78320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78685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87112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4013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17023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9D6E9-F0FA-49AD-A6D9-3D4B2B694DB6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23278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11" Type="http://schemas.openxmlformats.org/officeDocument/2006/relationships/slide" Target="slide12.xml"/><Relationship Id="rId5" Type="http://schemas.openxmlformats.org/officeDocument/2006/relationships/image" Target="../media/image4.png"/><Relationship Id="rId15" Type="http://schemas.openxmlformats.org/officeDocument/2006/relationships/image" Target="../media/image11.jp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12" Type="http://schemas.openxmlformats.org/officeDocument/2006/relationships/slide" Target="slide13.xml"/><Relationship Id="rId2" Type="http://schemas.openxmlformats.org/officeDocument/2006/relationships/audio" Target="../media/media5.mp3"/><Relationship Id="rId16" Type="http://schemas.openxmlformats.org/officeDocument/2006/relationships/image" Target="../media/image11.jpg"/><Relationship Id="rId1" Type="http://schemas.microsoft.com/office/2007/relationships/media" Target="../media/media5.mp3"/><Relationship Id="rId6" Type="http://schemas.openxmlformats.org/officeDocument/2006/relationships/image" Target="../media/image5.png"/><Relationship Id="rId11" Type="http://schemas.openxmlformats.org/officeDocument/2006/relationships/image" Target="../media/image13.png"/><Relationship Id="rId5" Type="http://schemas.openxmlformats.org/officeDocument/2006/relationships/image" Target="../media/image4.png"/><Relationship Id="rId15" Type="http://schemas.openxmlformats.org/officeDocument/2006/relationships/slide" Target="slide11.xml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3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slide" Target="slide8.xml"/><Relationship Id="rId4" Type="http://schemas.openxmlformats.org/officeDocument/2006/relationships/image" Target="../media/image8.png"/><Relationship Id="rId9" Type="http://schemas.openxmlformats.org/officeDocument/2006/relationships/image" Target="../media/image7.png"/><Relationship Id="rId1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7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slide" Target="slide9.xml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223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18557" y="562819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139307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الغاز الذي يدخل الى الجسم</a:t>
            </a:r>
          </a:p>
          <a:p>
            <a:pPr algn="ctr"/>
            <a:r>
              <a:rPr lang="ar-EG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يسمى</a:t>
            </a:r>
            <a:endParaRPr lang="he-IL" sz="40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" name="מלבן מעוגל 23"/>
          <p:cNvSpPr/>
          <p:nvPr/>
        </p:nvSpPr>
        <p:spPr>
          <a:xfrm>
            <a:off x="3203848" y="1776686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زفير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27" name="מלבן מעוגל 26"/>
          <p:cNvSpPr/>
          <p:nvPr/>
        </p:nvSpPr>
        <p:spPr>
          <a:xfrm>
            <a:off x="111225" y="177281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اوكسجين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ثاني أكسيد الكربون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32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4885095" y="4365104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883024" y="5644032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4865380" y="3169647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3579142" y="3140968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2300760" y="3140968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ugar crus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909070" y="-1035496"/>
            <a:ext cx="609600" cy="609600"/>
          </a:xfrm>
          <a:prstGeom prst="rect">
            <a:avLst/>
          </a:prstGeom>
        </p:spPr>
      </p:pic>
      <p:pic>
        <p:nvPicPr>
          <p:cNvPr id="5122" name="Picture 2" descr="C:\Users\סהר\Desktop\candy crush\ללא שם-9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75" y="3068960"/>
            <a:ext cx="1568969" cy="139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6058868" y="3287109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9062" y="3202700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0357" y="324927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6887993"/>
            <a:ext cx="9206429" cy="686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3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16667E-6 -2.22222E-6 L -0.00138 -0.17777 " pathEditMode="relative" ptsTypes="AA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1.85185E-6 L -0.00279 0.17222 " pathEditMode="relative" ptsTypes="AA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5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54"/>
                            </p:stCondLst>
                            <p:childTnLst>
                              <p:par>
                                <p:cTn id="3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0093 L 0.00174 0.18611 " pathEditMode="relative" rAng="0" ptsTypes="AA">
                                      <p:cBhvr>
                                        <p:cTn id="44" dur="125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935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00017 -0.18333 " pathEditMode="relative" ptsTypes="AA">
                                      <p:cBhvr>
                                        <p:cTn id="46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50"/>
                            </p:stCondLst>
                            <p:childTnLst>
                              <p:par>
                                <p:cTn id="48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3.7037E-7 L -0.0007 -1.00394 " pathEditMode="relative" rAng="0" ptsTypes="AA">
                                      <p:cBhvr>
                                        <p:cTn id="49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5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13334 0.00185 " pathEditMode="relative" ptsTypes="AA">
                                      <p:cBhvr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0787 L -0.13333 0.00602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0.00017 -1.00463 " pathEditMode="relative" rAng="0" ptsTypes="AA">
                                      <p:cBhvr>
                                        <p:cTn id="60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5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49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18557" y="562819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136461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ينتقل الاوكسجين الى الدم عبر</a:t>
            </a:r>
            <a:endParaRPr lang="he-IL" sz="40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" name="מלבן מעוגל 23"/>
          <p:cNvSpPr/>
          <p:nvPr/>
        </p:nvSpPr>
        <p:spPr>
          <a:xfrm>
            <a:off x="3203848" y="1776686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الفم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27" name="מלבן מעוגל 26"/>
          <p:cNvSpPr/>
          <p:nvPr/>
        </p:nvSpPr>
        <p:spPr>
          <a:xfrm>
            <a:off x="111225" y="177281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الشعيرات الدموية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البلعوم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883024" y="5644032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4860032" y="4465791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סהר\Desktop\candy crush\ללא שם-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75" y="3044252"/>
            <a:ext cx="1568969" cy="139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6058868" y="3284984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9062" y="3241655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0357" y="327492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divi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69819" y="-1035496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551" y="3284555"/>
            <a:ext cx="1103313" cy="109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7864" y="3192673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685851" y="306896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2316809" y="3218707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25611" y="310306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2267622" y="3196093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10340" y="3241655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4975" y="320388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2326574" y="3140968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5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6886183"/>
            <a:ext cx="9206429" cy="686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421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00578E-6 L -0.0033 0.1711 " pathEditMode="relative" ptsTypes="AA">
                                      <p:cBhvr>
                                        <p:cTn id="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3.3526E-6 L 0.00313 -0.16486 " pathEditMode="relative" ptsTypes="AA">
                                      <p:cBhvr>
                                        <p:cTn id="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71676E-6 L 0.00156 0.18382 " pathEditMode="relative" ptsTypes="AA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-0.16485 L 0.00157 2.42775E-6 " pathEditMode="relative" ptsTypes="AA">
                                      <p:cBhvr>
                                        <p:cTn id="2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4798E-6 L -0.00156 0.17549 " pathEditMode="relative" ptsTypes="AA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21965E-6 L -0.00313 0.35953 " pathEditMode="relative" ptsTypes="AA">
                                      <p:cBhvr>
                                        <p:cTn id="52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1.38889E-6 -4.85549E-6 L -0.00312 0.1859 " pathEditMode="relative" ptsTypes="AA">
                                      <p:cBhvr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8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3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07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485 L 0.00226 0.1889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9202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6.01156E-6 L -0.00156 0.1607 " pathEditMode="relative" ptsTypes="AA">
                                      <p:cBhvr>
                                        <p:cTn id="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0.19167 L 0.00382 0.36574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870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0.1838 L 0.00174 0.35787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70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0.0088 L -0.0066 0.19352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9236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0.00208 L 0.00556 0.17176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8472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375"/>
                            </p:stCondLst>
                            <p:childTnLst>
                              <p:par>
                                <p:cTn id="9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9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-2.71676E-6 L 0.00174 -0.17133 " pathEditMode="relative" ptsTypes="AA">
                                      <p:cBhvr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1.85185E-6 L -0.00279 0.17222 " pathEditMode="relative" ptsTypes="AA">
                                      <p:cBhvr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3.7037E-7 L -0.0007 -1.00394 " pathEditMode="relative" rAng="0" ptsTypes="AA">
                                      <p:cBhvr>
                                        <p:cTn id="107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5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8.78613E-6 L -0.00156 -0.17549 " pathEditMode="relative" ptsTypes="AA">
                                      <p:cBhvr>
                                        <p:cTn id="11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526E-6 L 0.00017 0.16508 " pathEditMode="relative" ptsTypes="AA">
                                      <p:cBhvr>
                                        <p:cTn id="1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0.00017 -1.00463 " pathEditMode="relative" rAng="0" ptsTypes="AA">
                                      <p:cBhvr>
                                        <p:cTn id="117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5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מלבן 3"/>
          <p:cNvSpPr/>
          <p:nvPr/>
        </p:nvSpPr>
        <p:spPr>
          <a:xfrm>
            <a:off x="1591057" y="692696"/>
            <a:ext cx="5961888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8000" b="1" spc="-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احسنتم</a:t>
            </a:r>
            <a:r>
              <a:rPr lang="he-IL" sz="18000" b="1" spc="-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he-IL" sz="18000" b="1" cap="none" spc="-3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AutoShape 2" descr="http://4.bp.blogspot.com/-rXnfUvqYJf8/UcQFNgzW7sI/AAAAAAAAr68/Zc13WSvO_JQ/s1600/CCS_StarScreen.pn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7173" name="Picture 5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717032"/>
            <a:ext cx="173672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850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קבוצה 2"/>
          <p:cNvGrpSpPr/>
          <p:nvPr/>
        </p:nvGrpSpPr>
        <p:grpSpPr>
          <a:xfrm>
            <a:off x="3131839" y="4404880"/>
            <a:ext cx="3695113" cy="2215991"/>
            <a:chOff x="3131839" y="4404880"/>
            <a:chExt cx="3695113" cy="2215991"/>
          </a:xfrm>
        </p:grpSpPr>
        <p:pic>
          <p:nvPicPr>
            <p:cNvPr id="1027" name="Picture 3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670941" y="4916952"/>
              <a:ext cx="1120174" cy="1191849"/>
            </a:xfrm>
            <a:prstGeom prst="rect">
              <a:avLst/>
            </a:prstGeom>
            <a:noFill/>
            <a:ln>
              <a:noFill/>
            </a:ln>
            <a:effectLst>
              <a:glow rad="101600">
                <a:srgbClr val="FFFF00">
                  <a:alpha val="60000"/>
                </a:srgbClr>
              </a:glow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מלבן 1"/>
            <p:cNvSpPr/>
            <p:nvPr/>
          </p:nvSpPr>
          <p:spPr>
            <a:xfrm>
              <a:off x="3131839" y="4404880"/>
              <a:ext cx="2503263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ar-SA" sz="13800" b="1" dirty="0" smtClean="0">
                  <a:ln w="11430"/>
                  <a:solidFill>
                    <a:schemeClr val="tx2">
                      <a:lumMod val="50000"/>
                    </a:schemeClr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ابدأ</a:t>
              </a:r>
              <a:endParaRPr lang="he-IL" sz="13800" b="1" cap="none" spc="0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239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11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3296551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31846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32398" y="430356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329655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17679" y="430356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3389708" y="5552195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5707258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602943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39378" y="559605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الهواء الداخل للجسم يسمى</a:t>
            </a:r>
            <a:endParaRPr lang="he-IL" sz="40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" name="מלבן מעוגל 23"/>
          <p:cNvSpPr/>
          <p:nvPr/>
        </p:nvSpPr>
        <p:spPr>
          <a:xfrm>
            <a:off x="35496" y="1794780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ثاني أكسيد الكربون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27" name="מלבן מעוגל 26"/>
          <p:cNvSpPr/>
          <p:nvPr/>
        </p:nvSpPr>
        <p:spPr>
          <a:xfrm>
            <a:off x="3133699" y="179968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شهيق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زفير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29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2051720" y="3212976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3508425" y="3284984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32398" y="315213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Sonidos del Candy Crush Saga - Candy Crush Saga's sound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24128" y="-1035496"/>
            <a:ext cx="609600" cy="609600"/>
          </a:xfrm>
          <a:prstGeom prst="rect">
            <a:avLst/>
          </a:prstGeom>
        </p:spPr>
      </p:pic>
      <p:pic>
        <p:nvPicPr>
          <p:cNvPr id="40" name="Picture 15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7005002"/>
            <a:ext cx="9206429" cy="686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3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33333E-6 L 0.00174 -0.1773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886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8.33333E-7 0.17847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5.92593E-6 L 0.00017 0.1655 " pathEditMode="relative" ptsTypes="AA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00324 L -0.00017 0.18125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888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3.7037E-6 L -0.00173 0.16134 " pathEditMode="relative" ptsTypes="AA">
                                      <p:cBhvr>
                                        <p:cTn id="2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14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814"/>
                            </p:stCondLst>
                            <p:childTnLst>
                              <p:par>
                                <p:cTn id="3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-0.13229 0.00648 " pathEditMode="relative" ptsTypes="AA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0.13559 -0.0044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50" dur="1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-0.00121 -0.16805 " pathEditMode="relative" ptsTypes="AA">
                                      <p:cBhvr>
                                        <p:cTn id="5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5.18519E-6 L 0.00226 0.17454 " pathEditMode="relative" ptsTypes="AA">
                                      <p:cBhvr>
                                        <p:cTn id="57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60" dur="1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91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" name="tasty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93859" y="-1035496"/>
            <a:ext cx="609600" cy="609600"/>
          </a:xfr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4499057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5707258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39378" y="559605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126673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الهواء الخارج من الجسم يسمى</a:t>
            </a:r>
            <a:endParaRPr lang="he-IL" sz="40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" name="מלבן מעוגל 23"/>
          <p:cNvSpPr/>
          <p:nvPr/>
        </p:nvSpPr>
        <p:spPr>
          <a:xfrm>
            <a:off x="35496" y="1794780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شهيق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27" name="מלבן מעוגל 26"/>
          <p:cNvSpPr/>
          <p:nvPr/>
        </p:nvSpPr>
        <p:spPr>
          <a:xfrm>
            <a:off x="6231905" y="179968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زفير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28" name="מלבן מעוגל 27"/>
          <p:cNvSpPr/>
          <p:nvPr/>
        </p:nvSpPr>
        <p:spPr>
          <a:xfrm>
            <a:off x="3146740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اوكسجين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29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2051720" y="30689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3541861" y="3212976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32398" y="306896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4932040" y="31188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895000" y="3170326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4670402" y="3132552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5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7005002"/>
            <a:ext cx="9206429" cy="686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60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6.66667E-6 L 0.14167 -0.0014 " pathEditMode="relative" ptsTypes="AA"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4.81481E-6 L -0.14046 0.00301 " pathEditMode="relative" ptsTypes="AA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8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22222E-6 L 0.0052 0.36296 " pathEditMode="relative" rAng="0" ptsTypes="AA">
                                      <p:cBhvr>
                                        <p:cTn id="25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814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399 0.01065 L 0.00538 0.19537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923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805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L -0.13889 0.00185 " pathEditMode="relative" ptsTypes="AA">
                                      <p:cBhvr>
                                        <p:cTn id="3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6 L 0.1375 0.00024 " pathEditMode="relative" ptsTypes="AA">
                                      <p:cBhvr>
                                        <p:cTn id="4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44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13889 0.00555 " pathEditMode="relative" ptsTypes="AA">
                                      <p:cBhvr>
                                        <p:cTn id="4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0.13472 -0.00926 " pathEditMode="relative" ptsTypes="AA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68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39378" y="559605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137428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40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العضو المسؤول عن تنظيف وترطيب الهواء</a:t>
            </a:r>
            <a:endParaRPr lang="he-IL" sz="40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" name="מלבן מעוגל 23"/>
          <p:cNvSpPr/>
          <p:nvPr/>
        </p:nvSpPr>
        <p:spPr>
          <a:xfrm>
            <a:off x="35496" y="1794780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الشعيرات الدموية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27" name="מלבן מעוגל 26"/>
          <p:cNvSpPr/>
          <p:nvPr/>
        </p:nvSpPr>
        <p:spPr>
          <a:xfrm>
            <a:off x="3135561" y="179968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الانف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400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الفم</a:t>
            </a:r>
            <a:endParaRPr lang="he-IL" sz="24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29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2051720" y="30689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3389707" y="306896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4885095" y="4365104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883024" y="5644032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4644008" y="3140968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4870086" y="3163387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3579142" y="313252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2300760" y="310791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delicio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25961" y="-1179512"/>
            <a:ext cx="609600" cy="609600"/>
          </a:xfrm>
          <a:prstGeom prst="rect">
            <a:avLst/>
          </a:prstGeom>
        </p:spPr>
      </p:pic>
      <p:pic>
        <p:nvPicPr>
          <p:cNvPr id="40" name="Picture 15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7005002"/>
            <a:ext cx="9206429" cy="686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52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6 L -0.00017 -0.1888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94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3.7037E-7 L 0.00313 0.17593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7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72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7.40741E-7 L 0.00017 0.18889 " pathEditMode="relative" ptsTypes="AA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2.22222E-6 L 0.0014 -0.18148 " pathEditMode="relative" ptsTypes="AA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40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14306 0.00024 " pathEditMode="relative" ptsTypes="AA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3.7037E-6 L -0.14166 0.00023 " pathEditMode="relative" ptsTypes="AA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50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203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3437</TotalTime>
  <Words>50</Words>
  <Application>Microsoft Office PowerPoint</Application>
  <PresentationFormat>‫הצגה על המסך (4:3)</PresentationFormat>
  <Paragraphs>23</Paragraphs>
  <Slides>13</Slides>
  <Notes>0</Notes>
  <HiddenSlides>0</HiddenSlides>
  <MMClips>5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13</vt:i4>
      </vt:variant>
    </vt:vector>
  </HeadingPairs>
  <TitlesOfParts>
    <vt:vector size="18" baseType="lpstr">
      <vt:lpstr>Arial</vt:lpstr>
      <vt:lpstr>Arial Unicode MS</vt:lpstr>
      <vt:lpstr>Calibri</vt:lpstr>
      <vt:lpstr>Times New Roman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סהר</dc:creator>
  <cp:lastModifiedBy>مرام شلبي</cp:lastModifiedBy>
  <cp:revision>51</cp:revision>
  <dcterms:created xsi:type="dcterms:W3CDTF">2013-10-12T14:28:06Z</dcterms:created>
  <dcterms:modified xsi:type="dcterms:W3CDTF">2020-05-21T08:37:17Z</dcterms:modified>
</cp:coreProperties>
</file>