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97" r:id="rId2"/>
    <p:sldId id="272" r:id="rId3"/>
    <p:sldId id="291" r:id="rId4"/>
    <p:sldId id="292" r:id="rId5"/>
    <p:sldId id="293" r:id="rId6"/>
    <p:sldId id="294" r:id="rId7"/>
    <p:sldId id="295" r:id="rId8"/>
    <p:sldId id="296" r:id="rId9"/>
    <p:sldId id="298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FFFF"/>
    <a:srgbClr val="FFCC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68" d="100"/>
          <a:sy n="68" d="100"/>
        </p:scale>
        <p:origin x="180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handoutMaster" Target="handoutMasters/handoutMaster1.xml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heme" Target="theme/theme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991DDE-4F5F-4443-B2E2-F9CD8A7DAF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667732-19FB-41D0-B35A-8C3A47B67CD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7DDF98D-EE69-4B38-BB27-991B8F54359F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976512-E866-4EA9-8F30-0D5A56CC87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6D8389-5A76-492A-920C-AAD76C23082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4E3FC21-56A0-4672-BBC4-DA2C3ACE8C0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0000" max="10000" units="dev"/>
          <inkml:channel name="Y" type="integer" min="-10000" max="10000" units="dev"/>
          <inkml:channel name="F" type="integer" max="255" units="dev"/>
          <inkml:channel name="T" type="integer" units="dev"/>
        </inkml:traceFormat>
        <inkml:channelProperties>
          <inkml:channelProperty channel="X" name="resolution" value="1" units="1/dev"/>
          <inkml:channelProperty channel="Y" name="resolution" value="1" units="1/dev"/>
          <inkml:channelProperty channel="F" name="resolution" value="1" units="1/dev"/>
          <inkml:channelProperty channel="T" name="resolution" value="0" units="1/dev"/>
        </inkml:channelProperties>
      </inkml:inkSource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antiAliased" value="0"/>
    </inkml:brush>
  </inkml:definitions>
  <inkml:trace contextRef="#ctx0" brushRef="#br0">20178 20039 255 0,'0'-46'0'0,"-24"-26"0"0,24 3 0 0,0-50 0 0,24-467 0 0,-1 230 0 0,-23-66 0 0,-23-72 0 0,-1-69 0 0,-22-27 0 0,23 142 0 0,-23 73 0 0,19 69 0 0,8 72 0 0,-31 46 0 0,50 70 0 0,23 49 0 0,4-4 0 0,-27 27 0 0,0 23 0 0,0-23 0 0,0 23 0 0,0 23 0 0,69-119 0 0,47 0 0 0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5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>
            <a:extLst>
              <a:ext uri="{FF2B5EF4-FFF2-40B4-BE49-F238E27FC236}">
                <a16:creationId xmlns:a16="http://schemas.microsoft.com/office/drawing/2014/main" id="{B534007E-0DF6-4BDC-8226-7A4548FAEB7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8635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3E1A285F-35AB-4ADE-B304-E78DF7B933F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3030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E198107-A1B8-4ED8-B771-5F95067588C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0790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934D2C53-348E-45F1-98AD-CE9A3FD91C9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537A520-A420-4F7C-AE93-036123312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C531A-4614-4861-B0BF-97FDD75E22BE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279994D5-FACD-4F0D-ADDA-CCE8F1BCC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80233F8-BB6E-4861-9402-B7E749EEB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EEC0B3-F7FB-4AB7-A36B-C9EC696EB07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0893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9">
            <a:extLst>
              <a:ext uri="{FF2B5EF4-FFF2-40B4-BE49-F238E27FC236}">
                <a16:creationId xmlns:a16="http://schemas.microsoft.com/office/drawing/2014/main" id="{2EC6C9D2-A0AA-44B7-8F20-B6071917FFB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12C83DF6-4894-46AA-9A66-5CA8BD784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38518-5828-4B7A-A679-86BFFE8A8D52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333CCC37-4EAC-4C5E-804F-0C886E641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73CE4046-22FE-4C81-BB6A-AC2EBF59B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04F9A-26F5-411C-B6FE-49E13DBC8A8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7218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81856988-24B7-490A-9997-5638BFC18E7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AA787507-898D-4AD7-9B46-2BCA8D52A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17757-DE67-42AC-9EB8-8F3E64566B17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902C5D0-7773-4E27-9ADA-252BF6206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1313751-6F2F-4BEE-B218-C14BF3DC3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03BBD-1275-43AA-B465-357A4173E10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1997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39597908-ED6F-4D78-8F57-E6BB0C01152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1C3D5FE0-A7E6-45F2-9515-53D36E500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608CA-BF17-4E17-824D-4A7EA11AFD43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1158307A-4D26-4827-AD22-81D237684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14396012-B2C8-4E1F-9430-65A8C3E85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CB067-0A08-4492-9C75-05A3CB397F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0903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5B1824DF-C7F1-4D8B-8997-BDA86C2BFB9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6E2D511-C512-4306-B444-1E7D90630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C80F0-DD8A-4625-9348-A6C84B1D3EF3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960C2316-B3EA-4F43-BE40-7988D119E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662D6D4-6427-43E7-880B-5C92F4776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5BFA6-756D-46F1-866C-6777FEC9594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8946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BCD28DE3-EC19-47ED-BB25-59E4F0653D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4690594-D887-42E5-BC4F-B9FDA55D4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1E171-0295-4926-B505-ADA34C5445A3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4BE1548-34D7-4C65-AEF4-C9AD9EDE8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39CB1077-0F5F-43FB-8666-3524ED838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A75A1-A189-4D8E-BD4F-927BB05F83B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9777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D9EFFE07-1FDA-4AB7-B58A-72C154AF9D8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87A7E35-6BE9-4EB6-9AAF-EF6CFF4BB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49948-04D1-48E1-8E17-2F23AB0A0AC8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B6B9497-89B3-4312-8743-B60B938A0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1994FC2-D365-4396-85A3-5C4622504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6D5CE6-3D43-44AF-B4DA-368A1C6ECA4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89971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6FB683AE-32AB-4B4A-9776-1CBB4282F08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CCBEA31-0927-4577-A43A-EA5837052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07F68-6282-4EFA-88CB-B6C0B9CFEFB0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9A946A2-F87D-4D8E-A6FE-528970B15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687C69D-2397-4F65-977B-110CF6848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D3DC2-E207-4A2B-87D4-C71E1745852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8336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138E4A7-160C-4794-8788-5F911108A1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B993E2F-CE55-4F4F-AD2E-55D5A92722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5F8AD7-013B-4CE0-83E3-DE113C6AC2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165B5C5-F9C5-4DF1-A181-6CF68E4D6E01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15EB76-1E23-476A-9C64-DD1B36AF65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7640D7-E920-4D1D-8DDF-2D63E72425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4DEEA9A1-CAE2-4084-89AE-7243E8AC438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 /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7.png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דיו 1">
                <a:extLst>
                  <a:ext uri="{FF2B5EF4-FFF2-40B4-BE49-F238E27FC236}">
                    <a16:creationId xmlns:a16="http://schemas.microsoft.com/office/drawing/2014/main" id="{26BDFBE1-CCD7-F542-8C24-87E33FB04FEB}"/>
                  </a:ext>
                </a:extLst>
              </p14:cNvPr>
              <p14:cNvContentPartPr/>
              <p14:nvPr/>
            </p14:nvContentPartPr>
            <p14:xfrm>
              <a:off x="7179480" y="5232600"/>
              <a:ext cx="93240" cy="1981800"/>
            </p14:xfrm>
          </p:contentPart>
        </mc:Choice>
        <mc:Fallback>
          <p:pic>
            <p:nvPicPr>
              <p:cNvPr id="2" name="דיו 1">
                <a:extLst>
                  <a:ext uri="{FF2B5EF4-FFF2-40B4-BE49-F238E27FC236}">
                    <a16:creationId xmlns:a16="http://schemas.microsoft.com/office/drawing/2014/main" id="{26BDFBE1-CCD7-F542-8C24-87E33FB04FE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170120" y="5223240"/>
                <a:ext cx="111960" cy="20005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2EE7A7C4-8B8D-4851-AE68-952CE2D46271}"/>
              </a:ext>
            </a:extLst>
          </p:cNvPr>
          <p:cNvSpPr/>
          <p:nvPr/>
        </p:nvSpPr>
        <p:spPr>
          <a:xfrm>
            <a:off x="5068888" y="2492375"/>
            <a:ext cx="2376487" cy="23764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386F757-7F97-4359-B44F-4875F8A80B9D}"/>
              </a:ext>
            </a:extLst>
          </p:cNvPr>
          <p:cNvSpPr/>
          <p:nvPr/>
        </p:nvSpPr>
        <p:spPr>
          <a:xfrm>
            <a:off x="1979613" y="2636838"/>
            <a:ext cx="2795587" cy="211772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6AA3D1-AEC4-4B10-9319-33583A4BE158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4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2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30A7CC59-2780-49DA-B343-9A857FBA3E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3661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8000">
                <a:solidFill>
                  <a:srgbClr val="00B0F0"/>
                </a:solidFill>
              </a:rPr>
              <a:t>2</a:t>
            </a:r>
          </a:p>
        </p:txBody>
      </p:sp>
      <p:pic>
        <p:nvPicPr>
          <p:cNvPr id="14342" name="Picture 16">
            <a:extLst>
              <a:ext uri="{FF2B5EF4-FFF2-40B4-BE49-F238E27FC236}">
                <a16:creationId xmlns:a16="http://schemas.microsoft.com/office/drawing/2014/main" id="{049C0970-77BF-459B-BBCF-BEAD20710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3" y="2830513"/>
            <a:ext cx="8191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A2A049F-ECAE-4464-AA61-46A99DB7D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5" y="2813050"/>
            <a:ext cx="8191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8">
            <a:extLst>
              <a:ext uri="{FF2B5EF4-FFF2-40B4-BE49-F238E27FC236}">
                <a16:creationId xmlns:a16="http://schemas.microsoft.com/office/drawing/2014/main" id="{CDD39F55-587A-44C3-A88E-651238F26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3760788"/>
            <a:ext cx="8207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9BB2EA4-C3EE-4389-9FBD-E91FE8C0D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25" y="3735388"/>
            <a:ext cx="820738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59259E-6 L 0.25382 -0.022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91" y="-113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0.28108 -0.0203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45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EB47EA8D-D1B9-4E0B-82A3-8A9E9C372E16}"/>
              </a:ext>
            </a:extLst>
          </p:cNvPr>
          <p:cNvSpPr/>
          <p:nvPr/>
        </p:nvSpPr>
        <p:spPr>
          <a:xfrm>
            <a:off x="5068888" y="2492375"/>
            <a:ext cx="2376487" cy="23764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19E76A6-B132-488A-9CDE-A228829B9A51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8E7D0E-6071-425E-9788-19901F4812FB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5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2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1AEFFBE7-ADF0-4398-9283-4514132027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3661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8000">
                <a:solidFill>
                  <a:srgbClr val="00B0F0"/>
                </a:solidFill>
              </a:rPr>
              <a:t>3</a:t>
            </a:r>
          </a:p>
        </p:txBody>
      </p:sp>
      <p:pic>
        <p:nvPicPr>
          <p:cNvPr id="15366" name="Picture 12">
            <a:extLst>
              <a:ext uri="{FF2B5EF4-FFF2-40B4-BE49-F238E27FC236}">
                <a16:creationId xmlns:a16="http://schemas.microsoft.com/office/drawing/2014/main" id="{204C240F-1D60-4187-B865-5B1338BD1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708275"/>
            <a:ext cx="865188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C99C751-BA26-417D-8B28-5A337C503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2692400"/>
            <a:ext cx="863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4">
            <a:extLst>
              <a:ext uri="{FF2B5EF4-FFF2-40B4-BE49-F238E27FC236}">
                <a16:creationId xmlns:a16="http://schemas.microsoft.com/office/drawing/2014/main" id="{BB4FA636-839A-4268-A0A1-08650645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8" y="3657600"/>
            <a:ext cx="863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5">
            <a:extLst>
              <a:ext uri="{FF2B5EF4-FFF2-40B4-BE49-F238E27FC236}">
                <a16:creationId xmlns:a16="http://schemas.microsoft.com/office/drawing/2014/main" id="{9D2F16E4-EEC2-4EE6-AF42-F9BAADDEB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3692525"/>
            <a:ext cx="865187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335CAA8-BB6B-4948-A3FF-54E1B4B7B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663" y="3657600"/>
            <a:ext cx="863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0.32031 0.141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7" y="706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18941 -0.114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62" y="-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26705960-FF8E-47F7-A466-D454A350DA11}"/>
              </a:ext>
            </a:extLst>
          </p:cNvPr>
          <p:cNvSpPr/>
          <p:nvPr/>
        </p:nvSpPr>
        <p:spPr>
          <a:xfrm>
            <a:off x="5029200" y="2295525"/>
            <a:ext cx="2743200" cy="2743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88401A6-9816-41A0-A6EC-B36AA5646B0F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56CBEF-1205-4657-B8F1-1E86728E602B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6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4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994AC2C8-5BB4-4FB6-85A9-2960CF205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3661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8000">
                <a:solidFill>
                  <a:srgbClr val="00B0F0"/>
                </a:solidFill>
              </a:rPr>
              <a:t>2</a:t>
            </a:r>
          </a:p>
        </p:txBody>
      </p:sp>
      <p:pic>
        <p:nvPicPr>
          <p:cNvPr id="16390" name="Picture 16">
            <a:extLst>
              <a:ext uri="{FF2B5EF4-FFF2-40B4-BE49-F238E27FC236}">
                <a16:creationId xmlns:a16="http://schemas.microsoft.com/office/drawing/2014/main" id="{617CA21D-3B01-4E9B-B68E-BA17F59D5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2636838"/>
            <a:ext cx="79216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2BC04BF-B48E-484B-8D99-49D8E1D12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788" y="2644775"/>
            <a:ext cx="792162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C453FB-DB95-40CE-8C41-F9AE31706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2644775"/>
            <a:ext cx="79216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23">
            <a:extLst>
              <a:ext uri="{FF2B5EF4-FFF2-40B4-BE49-F238E27FC236}">
                <a16:creationId xmlns:a16="http://schemas.microsoft.com/office/drawing/2014/main" id="{0A988845-F1F9-4B7C-8C85-C211ADC6A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3636963"/>
            <a:ext cx="79216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6AB569-C230-4E76-92F5-496B81E16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3646488"/>
            <a:ext cx="792162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FC1F96E-9B47-454E-870C-6CFEB96F5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646488"/>
            <a:ext cx="79216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42848 0.134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24" y="671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81481E-6 L 0.21475 0.0046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23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 L 0.2875 -0.15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-794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 L 0.30347 0.0092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74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6FE14614-A7DE-4C2F-B1EA-CA835C100056}"/>
              </a:ext>
            </a:extLst>
          </p:cNvPr>
          <p:cNvSpPr/>
          <p:nvPr/>
        </p:nvSpPr>
        <p:spPr>
          <a:xfrm>
            <a:off x="5029200" y="2295525"/>
            <a:ext cx="2743200" cy="2743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B92861A-DA7F-4F7F-8049-360DF5562C10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9785B3-B687-4E1A-8F36-6279F214F819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7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3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E95EB488-4E05-4223-A1C5-549AA0895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09625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8000">
                <a:solidFill>
                  <a:srgbClr val="00B0F0"/>
                </a:solidFill>
              </a:rPr>
              <a:t>4</a:t>
            </a:r>
          </a:p>
        </p:txBody>
      </p:sp>
      <p:pic>
        <p:nvPicPr>
          <p:cNvPr id="17414" name="Picture 14">
            <a:extLst>
              <a:ext uri="{FF2B5EF4-FFF2-40B4-BE49-F238E27FC236}">
                <a16:creationId xmlns:a16="http://schemas.microsoft.com/office/drawing/2014/main" id="{E4E3680C-A878-416E-9C6D-D818D5B5D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13" y="2736850"/>
            <a:ext cx="652462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27">
            <a:extLst>
              <a:ext uri="{FF2B5EF4-FFF2-40B4-BE49-F238E27FC236}">
                <a16:creationId xmlns:a16="http://schemas.microsoft.com/office/drawing/2014/main" id="{D604A05F-67DE-47BE-9F78-57FD61D22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38" y="2736850"/>
            <a:ext cx="652462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9E5627D-F078-4614-BC22-02EAC7C48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225" y="2736850"/>
            <a:ext cx="652463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29">
            <a:extLst>
              <a:ext uri="{FF2B5EF4-FFF2-40B4-BE49-F238E27FC236}">
                <a16:creationId xmlns:a16="http://schemas.microsoft.com/office/drawing/2014/main" id="{FBB79A48-2019-4419-B6AE-DA5888773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690938"/>
            <a:ext cx="6508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30">
            <a:extLst>
              <a:ext uri="{FF2B5EF4-FFF2-40B4-BE49-F238E27FC236}">
                <a16:creationId xmlns:a16="http://schemas.microsoft.com/office/drawing/2014/main" id="{4F42392C-1458-4952-8204-97DB32470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3716338"/>
            <a:ext cx="650875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2FC427-7B6B-45CC-8FA6-0C2859CDC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5" y="3716338"/>
            <a:ext cx="652463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EDFF4B8-592E-4A6B-9820-E948439BA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3673475"/>
            <a:ext cx="652463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0.26215 -0.02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-14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0.29132 -0.0460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-231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0.24722 -0.0104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61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05DE7D5D-64DD-449D-8559-E3B1819D3F4C}"/>
              </a:ext>
            </a:extLst>
          </p:cNvPr>
          <p:cNvSpPr/>
          <p:nvPr/>
        </p:nvSpPr>
        <p:spPr>
          <a:xfrm>
            <a:off x="5029200" y="2295525"/>
            <a:ext cx="2743200" cy="2743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7006254-3FD5-426F-AEF0-A7B5338A4FC5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316732-1BEE-4FA1-A28B-0791949162BD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8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6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05E5F966-7102-4F44-9E4F-9F344ED605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09625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8000">
                <a:solidFill>
                  <a:srgbClr val="00B0F0"/>
                </a:solidFill>
              </a:rPr>
              <a:t>2</a:t>
            </a:r>
          </a:p>
        </p:txBody>
      </p:sp>
      <p:pic>
        <p:nvPicPr>
          <p:cNvPr id="16" name="cake">
            <a:extLst>
              <a:ext uri="{FF2B5EF4-FFF2-40B4-BE49-F238E27FC236}">
                <a16:creationId xmlns:a16="http://schemas.microsoft.com/office/drawing/2014/main" id="{E528F203-D809-4DB0-B375-6EF95CAA8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708275"/>
            <a:ext cx="728663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cake">
            <a:extLst>
              <a:ext uri="{FF2B5EF4-FFF2-40B4-BE49-F238E27FC236}">
                <a16:creationId xmlns:a16="http://schemas.microsoft.com/office/drawing/2014/main" id="{720D86B4-F1F9-42AC-869A-B1660879C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025" y="2700338"/>
            <a:ext cx="728663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cake">
            <a:extLst>
              <a:ext uri="{FF2B5EF4-FFF2-40B4-BE49-F238E27FC236}">
                <a16:creationId xmlns:a16="http://schemas.microsoft.com/office/drawing/2014/main" id="{12EE200A-5E55-4812-9E0C-894F802FA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75" y="2700338"/>
            <a:ext cx="728663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ake">
            <a:extLst>
              <a:ext uri="{FF2B5EF4-FFF2-40B4-BE49-F238E27FC236}">
                <a16:creationId xmlns:a16="http://schemas.microsoft.com/office/drawing/2014/main" id="{3474D50F-F217-4782-9428-5D183058E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2727325"/>
            <a:ext cx="728663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ake">
            <a:extLst>
              <a:ext uri="{FF2B5EF4-FFF2-40B4-BE49-F238E27FC236}">
                <a16:creationId xmlns:a16="http://schemas.microsoft.com/office/drawing/2014/main" id="{FE729233-5F20-45E3-84C4-D26BC42C9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3683000"/>
            <a:ext cx="728663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cake">
            <a:extLst>
              <a:ext uri="{FF2B5EF4-FFF2-40B4-BE49-F238E27FC236}">
                <a16:creationId xmlns:a16="http://schemas.microsoft.com/office/drawing/2014/main" id="{2F6E26F0-0105-4115-9B65-8DD37C47D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163" y="3675063"/>
            <a:ext cx="728662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cake">
            <a:extLst>
              <a:ext uri="{FF2B5EF4-FFF2-40B4-BE49-F238E27FC236}">
                <a16:creationId xmlns:a16="http://schemas.microsoft.com/office/drawing/2014/main" id="{8D1A3AAF-0046-4B68-9C0A-83507303D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13" y="3675063"/>
            <a:ext cx="728662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cake">
            <a:extLst>
              <a:ext uri="{FF2B5EF4-FFF2-40B4-BE49-F238E27FC236}">
                <a16:creationId xmlns:a16="http://schemas.microsoft.com/office/drawing/2014/main" id="{9D82E4E1-8F69-48DA-A198-DB75567F4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938" y="3702050"/>
            <a:ext cx="728662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 L 0.39618 0.155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775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0.2342 -0.0370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-185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0.17378 -0.016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1" y="-8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0.28073 -0.1696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28" y="-849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48872 0.2060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27" y="1030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50937 -0.071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69" y="-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960F9A71-B714-412A-8339-E57677A5A55D}"/>
              </a:ext>
            </a:extLst>
          </p:cNvPr>
          <p:cNvSpPr/>
          <p:nvPr/>
        </p:nvSpPr>
        <p:spPr>
          <a:xfrm>
            <a:off x="5003800" y="2298700"/>
            <a:ext cx="3049588" cy="30495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6B2392D-00AF-4B5C-ABE7-3A96F1AC7659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8A4217-44AA-4E90-8333-F5C0E9E26466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9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5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40581D5C-C85D-4954-A99B-34F4B2570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09625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8000">
                <a:solidFill>
                  <a:srgbClr val="00B0F0"/>
                </a:solidFill>
              </a:rPr>
              <a:t>4</a:t>
            </a:r>
          </a:p>
        </p:txBody>
      </p:sp>
      <p:pic>
        <p:nvPicPr>
          <p:cNvPr id="19462" name="Picture 16">
            <a:extLst>
              <a:ext uri="{FF2B5EF4-FFF2-40B4-BE49-F238E27FC236}">
                <a16:creationId xmlns:a16="http://schemas.microsoft.com/office/drawing/2014/main" id="{4BB546F9-FC2C-4918-96D0-EB22591C0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100" y="2636838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7">
            <a:extLst>
              <a:ext uri="{FF2B5EF4-FFF2-40B4-BE49-F238E27FC236}">
                <a16:creationId xmlns:a16="http://schemas.microsoft.com/office/drawing/2014/main" id="{EE8865C6-3F6E-438F-B5DE-E8BECF291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2611438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32BD0C6-CABF-4D9D-8D87-F0DEA2FE1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2611438"/>
            <a:ext cx="8175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29">
            <a:extLst>
              <a:ext uri="{FF2B5EF4-FFF2-40B4-BE49-F238E27FC236}">
                <a16:creationId xmlns:a16="http://schemas.microsoft.com/office/drawing/2014/main" id="{8558753B-6CC9-49ED-A28B-1BB4F68008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370263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30">
            <a:extLst>
              <a:ext uri="{FF2B5EF4-FFF2-40B4-BE49-F238E27FC236}">
                <a16:creationId xmlns:a16="http://schemas.microsoft.com/office/drawing/2014/main" id="{8980A9FD-625C-408D-AA8C-ABD327F65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513" y="3344863"/>
            <a:ext cx="8175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812210B-60DF-40E8-83C9-EE398E400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3344863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8674E69B-6287-4C34-ADBD-D95B85B3B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4121150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94F993B-F688-42FB-8C19-A4548CFF5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4094163"/>
            <a:ext cx="8159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90865AC-8FBD-43EE-82A6-CEBB33E86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4094163"/>
            <a:ext cx="817563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52482 -0.0659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33" y="-331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0.34619 0.051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9" y="25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19809 -0.078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-395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3437 -0.1189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19" y="-594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21858 -0.001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CD1DF0D1-2A17-4339-A612-212DD80EAF29}"/>
              </a:ext>
            </a:extLst>
          </p:cNvPr>
          <p:cNvSpPr/>
          <p:nvPr/>
        </p:nvSpPr>
        <p:spPr>
          <a:xfrm>
            <a:off x="5003800" y="2298700"/>
            <a:ext cx="3049588" cy="30495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A048125-6004-41A9-8A7D-DC83B8C368AB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564A8F-1DDE-4BB4-B4F7-5DF2FC864FE4}"/>
              </a:ext>
            </a:extLst>
          </p:cNvPr>
          <p:cNvSpPr txBox="1"/>
          <p:nvPr/>
        </p:nvSpPr>
        <p:spPr>
          <a:xfrm>
            <a:off x="395288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10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8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>
            <a:extLst>
              <a:ext uri="{FF2B5EF4-FFF2-40B4-BE49-F238E27FC236}">
                <a16:creationId xmlns:a16="http://schemas.microsoft.com/office/drawing/2014/main" id="{26006E5B-2145-471E-9133-E96F7C7174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09625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8000">
                <a:solidFill>
                  <a:srgbClr val="00B0F0"/>
                </a:solidFill>
              </a:rPr>
              <a:t>2</a:t>
            </a:r>
          </a:p>
        </p:txBody>
      </p:sp>
      <p:pic>
        <p:nvPicPr>
          <p:cNvPr id="20486" name="Picture 20">
            <a:extLst>
              <a:ext uri="{FF2B5EF4-FFF2-40B4-BE49-F238E27FC236}">
                <a16:creationId xmlns:a16="http://schemas.microsoft.com/office/drawing/2014/main" id="{F43295CB-9FD2-43FD-B3A0-D4AA6F649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636838"/>
            <a:ext cx="709613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21">
            <a:extLst>
              <a:ext uri="{FF2B5EF4-FFF2-40B4-BE49-F238E27FC236}">
                <a16:creationId xmlns:a16="http://schemas.microsoft.com/office/drawing/2014/main" id="{BD305EEF-47DA-44AB-BF83-4AEBE3831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2646363"/>
            <a:ext cx="709612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17D896E-7245-45FB-98DC-24707839F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488" y="2636838"/>
            <a:ext cx="70961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6E72F8D-1777-415F-9996-89F78BB5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3" y="3306763"/>
            <a:ext cx="709612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E5C2A12-11F6-471F-A517-1AA771CE64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938" y="3298825"/>
            <a:ext cx="711200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3AC8E4B-F986-4917-ADAC-28632B009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2636838"/>
            <a:ext cx="709613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9B188B2-9F98-482C-B46C-FF5989C09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3292475"/>
            <a:ext cx="709612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E26C07E-B94E-4040-B635-3380D5E18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4005263"/>
            <a:ext cx="70961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F09FCCA-4512-4D6E-A0B0-2C1E6FAF2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0" y="4000500"/>
            <a:ext cx="709613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D259C11-C3F3-4198-8A5E-6B128D630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50" y="3983038"/>
            <a:ext cx="7112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0.24843 0.039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19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25486 -0.032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43" y="-162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96296E-6 L 0.29879 0.000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1" y="4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0.27414 0.0481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240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5191 -0.106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55" y="-532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475 -0.005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50" y="-27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29826 0.041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13" y="206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111E-6 L 0.37084 -0.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42" y="-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489</TotalTime>
  <Words>35</Words>
  <Application>Microsoft Office PowerPoint</Application>
  <PresentationFormat>‫הצגה על המסך (4:3)</PresentationFormat>
  <Paragraphs>14</Paragraphs>
  <Slides>9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0" baseType="lpstr">
      <vt:lpstr>Office Theme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משתמש לא ידוע</cp:lastModifiedBy>
  <cp:revision>175</cp:revision>
  <dcterms:created xsi:type="dcterms:W3CDTF">2012-11-21T10:26:22Z</dcterms:created>
  <dcterms:modified xsi:type="dcterms:W3CDTF">2021-01-20T13:52:38Z</dcterms:modified>
</cp:coreProperties>
</file>