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4032" r:id="rId1"/>
  </p:sldMasterIdLst>
  <p:sldIdLst>
    <p:sldId id="256" r:id="rId2"/>
    <p:sldId id="266" r:id="rId3"/>
    <p:sldId id="257" r:id="rId4"/>
    <p:sldId id="263" r:id="rId5"/>
    <p:sldId id="258" r:id="rId6"/>
    <p:sldId id="259" r:id="rId7"/>
    <p:sldId id="260" r:id="rId8"/>
    <p:sldId id="261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66" d="100"/>
          <a:sy n="66" d="100"/>
        </p:scale>
        <p:origin x="-150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he-IL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he-IL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e-IL" smtClean="0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53F249A-31B6-4791-AEC7-C1FFF5634B7B}" type="datetimeFigureOut">
              <a:rPr lang="he-IL" smtClean="0"/>
              <a:t>ד'/שבט/תשפ"א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56D2B99-316C-4CC8-9A5E-CE5F01480010}" type="slidenum">
              <a:rPr lang="he-IL" smtClean="0"/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33" r:id="rId1"/>
    <p:sldLayoutId id="2147484034" r:id="rId2"/>
    <p:sldLayoutId id="2147484035" r:id="rId3"/>
    <p:sldLayoutId id="2147484036" r:id="rId4"/>
    <p:sldLayoutId id="2147484037" r:id="rId5"/>
    <p:sldLayoutId id="2147484038" r:id="rId6"/>
    <p:sldLayoutId id="2147484039" r:id="rId7"/>
    <p:sldLayoutId id="2147484040" r:id="rId8"/>
    <p:sldLayoutId id="2147484041" r:id="rId9"/>
    <p:sldLayoutId id="2147484042" r:id="rId10"/>
    <p:sldLayoutId id="2147484043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r" defTabSz="914400" rtl="1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r" defTabSz="914400" rtl="1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r" defTabSz="914400" rtl="1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r" defTabSz="914400" rtl="1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r" defTabSz="914400" rtl="1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r" defTabSz="914400" rtl="1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r" defTabSz="914400" rtl="1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573016"/>
            <a:ext cx="6400800" cy="2065784"/>
          </a:xfrm>
        </p:spPr>
        <p:txBody>
          <a:bodyPr>
            <a:noAutofit/>
          </a:bodyPr>
          <a:lstStyle/>
          <a:p>
            <a:r>
              <a:rPr lang="ar-JO" sz="13800" dirty="0" smtClean="0">
                <a:solidFill>
                  <a:srgbClr val="FF0000"/>
                </a:solidFill>
              </a:rPr>
              <a:t>ء  أ ئـ ؤ </a:t>
            </a:r>
            <a:endParaRPr lang="he-IL" sz="13800" dirty="0">
              <a:solidFill>
                <a:srgbClr val="FF0000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JO" dirty="0" smtClean="0"/>
              <a:t>الهمزة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7493053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ar-JO" sz="11500" dirty="0" err="1" smtClean="0">
                <a:solidFill>
                  <a:srgbClr val="FF0000"/>
                </a:solidFill>
              </a:rPr>
              <a:t>ءا</a:t>
            </a:r>
            <a:r>
              <a:rPr lang="ar-JO" sz="11500" dirty="0" smtClean="0">
                <a:solidFill>
                  <a:srgbClr val="FF0000"/>
                </a:solidFill>
              </a:rPr>
              <a:t>   </a:t>
            </a:r>
            <a:r>
              <a:rPr lang="ar-JO" sz="11500" dirty="0" err="1" smtClean="0">
                <a:solidFill>
                  <a:srgbClr val="FF0000"/>
                </a:solidFill>
              </a:rPr>
              <a:t>ئو</a:t>
            </a:r>
            <a:r>
              <a:rPr lang="ar-JO" sz="11500" dirty="0" smtClean="0">
                <a:solidFill>
                  <a:srgbClr val="FF0000"/>
                </a:solidFill>
              </a:rPr>
              <a:t>  </a:t>
            </a:r>
            <a:r>
              <a:rPr lang="ar-JO" sz="11500" dirty="0" err="1" smtClean="0">
                <a:solidFill>
                  <a:srgbClr val="FF0000"/>
                </a:solidFill>
              </a:rPr>
              <a:t>ئي</a:t>
            </a:r>
            <a:r>
              <a:rPr lang="ar-JO" sz="11500" dirty="0" smtClean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ar-JO" sz="13800" dirty="0" smtClean="0">
                <a:solidFill>
                  <a:srgbClr val="7030A0"/>
                </a:solidFill>
              </a:rPr>
              <a:t>أَ  </a:t>
            </a:r>
            <a:r>
              <a:rPr lang="ar-JO" sz="13800" dirty="0" err="1" smtClean="0">
                <a:solidFill>
                  <a:srgbClr val="7030A0"/>
                </a:solidFill>
              </a:rPr>
              <a:t>أُ</a:t>
            </a:r>
            <a:r>
              <a:rPr lang="ar-JO" sz="13800" dirty="0" smtClean="0">
                <a:solidFill>
                  <a:srgbClr val="7030A0"/>
                </a:solidFill>
              </a:rPr>
              <a:t>  </a:t>
            </a:r>
            <a:r>
              <a:rPr lang="ar-JO" sz="13800" dirty="0" err="1" smtClean="0">
                <a:solidFill>
                  <a:srgbClr val="7030A0"/>
                </a:solidFill>
              </a:rPr>
              <a:t>أِ</a:t>
            </a:r>
            <a:endParaRPr lang="he-IL" sz="13800" dirty="0">
              <a:solidFill>
                <a:srgbClr val="7030A0"/>
              </a:solidFill>
            </a:endParaRP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هيا نقرأ مقاطع طويلة وقصيرة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5002803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smtClean="0">
                <a:solidFill>
                  <a:srgbClr val="00B050"/>
                </a:solidFill>
              </a:rPr>
              <a:t>أ </a:t>
            </a:r>
            <a:r>
              <a:rPr lang="ar-JO" sz="11500" dirty="0" smtClean="0"/>
              <a:t> </a:t>
            </a:r>
            <a:r>
              <a:rPr lang="ar-JO" sz="11500" dirty="0" smtClean="0">
                <a:solidFill>
                  <a:srgbClr val="00B0F0"/>
                </a:solidFill>
              </a:rPr>
              <a:t>سَـ</a:t>
            </a:r>
            <a:r>
              <a:rPr lang="ar-JO" sz="11500" dirty="0" smtClean="0"/>
              <a:t>  </a:t>
            </a:r>
            <a:r>
              <a:rPr lang="ar-JO" sz="11500" dirty="0" smtClean="0">
                <a:solidFill>
                  <a:srgbClr val="FF0000"/>
                </a:solidFill>
              </a:rPr>
              <a:t>د</a:t>
            </a:r>
            <a:r>
              <a:rPr lang="ar-JO" sz="11500" dirty="0" smtClean="0"/>
              <a:t>ٌ</a:t>
            </a:r>
          </a:p>
          <a:p>
            <a:pPr marL="0" indent="0" algn="ctr">
              <a:buNone/>
            </a:pPr>
            <a:r>
              <a:rPr lang="ar-JO" sz="11500" dirty="0" smtClean="0"/>
              <a:t>أسَدٌ</a:t>
            </a:r>
          </a:p>
        </p:txBody>
      </p:sp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JO" dirty="0" smtClean="0"/>
              <a:t>هيا نقرأ كلمات مع </a:t>
            </a:r>
            <a:r>
              <a:rPr lang="ar-JO" dirty="0" smtClean="0">
                <a:solidFill>
                  <a:srgbClr val="C00000"/>
                </a:solidFill>
              </a:rPr>
              <a:t>الهمزة </a:t>
            </a:r>
            <a:endParaRPr lang="he-IL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327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err="1" smtClean="0">
                <a:solidFill>
                  <a:srgbClr val="00B050"/>
                </a:solidFill>
              </a:rPr>
              <a:t>سَأَ</a:t>
            </a:r>
            <a:r>
              <a:rPr lang="ar-JO" sz="11500" dirty="0" smtClean="0"/>
              <a:t>  </a:t>
            </a:r>
            <a:r>
              <a:rPr lang="ar-JO" sz="11500" dirty="0" smtClean="0">
                <a:solidFill>
                  <a:srgbClr val="00B0F0"/>
                </a:solidFill>
              </a:rPr>
              <a:t>لَ</a:t>
            </a:r>
          </a:p>
          <a:p>
            <a:pPr marL="0" indent="0" algn="ctr">
              <a:buNone/>
            </a:pPr>
            <a:r>
              <a:rPr lang="ar-JO" sz="11500" dirty="0" smtClean="0"/>
              <a:t>سَأَلَ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15787624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err="1" smtClean="0">
                <a:solidFill>
                  <a:srgbClr val="00B050"/>
                </a:solidFill>
              </a:rPr>
              <a:t>جا</a:t>
            </a:r>
            <a:r>
              <a:rPr lang="ar-JO" sz="11500" dirty="0" smtClean="0">
                <a:solidFill>
                  <a:srgbClr val="00B050"/>
                </a:solidFill>
              </a:rPr>
              <a:t> </a:t>
            </a:r>
            <a:r>
              <a:rPr lang="ar-JO" sz="11500" dirty="0" smtClean="0"/>
              <a:t> </a:t>
            </a:r>
            <a:r>
              <a:rPr lang="ar-JO" sz="11500" dirty="0" smtClean="0">
                <a:solidFill>
                  <a:srgbClr val="00B0F0"/>
                </a:solidFill>
              </a:rPr>
              <a:t>ء</a:t>
            </a:r>
            <a:r>
              <a:rPr lang="ar-JO" sz="11500" dirty="0" smtClean="0"/>
              <a:t>َ </a:t>
            </a:r>
          </a:p>
          <a:p>
            <a:pPr marL="0" indent="0" algn="ctr">
              <a:buNone/>
            </a:pPr>
            <a:r>
              <a:rPr lang="ar-JO" sz="11500" dirty="0" smtClean="0"/>
              <a:t>جاءَ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2302466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0400" dirty="0" smtClean="0">
                <a:solidFill>
                  <a:srgbClr val="92D050"/>
                </a:solidFill>
              </a:rPr>
              <a:t>أر</a:t>
            </a:r>
            <a:r>
              <a:rPr lang="ar-JO" sz="10400" dirty="0" smtClean="0"/>
              <a:t>ْ </a:t>
            </a:r>
            <a:r>
              <a:rPr lang="ar-JO" sz="10400" dirty="0" smtClean="0">
                <a:solidFill>
                  <a:srgbClr val="00B0F0"/>
                </a:solidFill>
              </a:rPr>
              <a:t>نَـ </a:t>
            </a:r>
            <a:r>
              <a:rPr lang="ar-JO" sz="10400" dirty="0" smtClean="0">
                <a:solidFill>
                  <a:srgbClr val="FF0000"/>
                </a:solidFill>
              </a:rPr>
              <a:t>ب</a:t>
            </a:r>
            <a:r>
              <a:rPr lang="ar-JO" sz="10400" dirty="0" smtClean="0"/>
              <a:t>ٌ </a:t>
            </a:r>
          </a:p>
          <a:p>
            <a:pPr marL="0" indent="0" algn="ctr">
              <a:buNone/>
            </a:pPr>
            <a:r>
              <a:rPr lang="ar-JO" sz="10400" dirty="0" smtClean="0">
                <a:solidFill>
                  <a:srgbClr val="002060"/>
                </a:solidFill>
              </a:rPr>
              <a:t>أرْنَبٌ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4806927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smtClean="0">
                <a:solidFill>
                  <a:srgbClr val="00B050"/>
                </a:solidFill>
              </a:rPr>
              <a:t>أمْـ</a:t>
            </a:r>
            <a:r>
              <a:rPr lang="ar-JO" sz="11500" dirty="0" smtClean="0"/>
              <a:t>  </a:t>
            </a:r>
            <a:r>
              <a:rPr lang="ar-JO" sz="11500" dirty="0" smtClean="0">
                <a:solidFill>
                  <a:srgbClr val="00B0F0"/>
                </a:solidFill>
              </a:rPr>
              <a:t>جَد</a:t>
            </a:r>
          </a:p>
          <a:p>
            <a:pPr marL="0" indent="0" algn="ctr">
              <a:buNone/>
            </a:pPr>
            <a:r>
              <a:rPr lang="ar-JO" sz="11500" dirty="0" smtClean="0"/>
              <a:t>أمْجَد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3460134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err="1" smtClean="0">
                <a:solidFill>
                  <a:srgbClr val="00B050"/>
                </a:solidFill>
              </a:rPr>
              <a:t>جا</a:t>
            </a:r>
            <a:r>
              <a:rPr lang="ar-JO" sz="11500" dirty="0" smtClean="0"/>
              <a:t>  </a:t>
            </a:r>
            <a:r>
              <a:rPr lang="ar-JO" sz="11500" dirty="0" err="1" smtClean="0">
                <a:solidFill>
                  <a:srgbClr val="00B0F0"/>
                </a:solidFill>
              </a:rPr>
              <a:t>ءَتْ</a:t>
            </a:r>
            <a:endParaRPr lang="ar-JO" sz="115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ar-JO" sz="11500" dirty="0" smtClean="0"/>
              <a:t>جاءَتْ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10202605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smtClean="0">
                <a:solidFill>
                  <a:srgbClr val="00B050"/>
                </a:solidFill>
              </a:rPr>
              <a:t>وِ </a:t>
            </a:r>
            <a:r>
              <a:rPr lang="ar-JO" sz="11500" dirty="0" smtClean="0"/>
              <a:t> </a:t>
            </a:r>
            <a:r>
              <a:rPr lang="ar-JO" sz="11500" dirty="0" err="1" smtClean="0">
                <a:solidFill>
                  <a:srgbClr val="00B0F0"/>
                </a:solidFill>
              </a:rPr>
              <a:t>ئا</a:t>
            </a:r>
            <a:r>
              <a:rPr lang="ar-JO" sz="11500" dirty="0" smtClean="0"/>
              <a:t>  </a:t>
            </a:r>
            <a:r>
              <a:rPr lang="ar-JO" sz="11500" dirty="0" smtClean="0">
                <a:solidFill>
                  <a:srgbClr val="FF0000"/>
                </a:solidFill>
              </a:rPr>
              <a:t>م</a:t>
            </a:r>
            <a:r>
              <a:rPr lang="ar-JO" sz="11500" dirty="0" smtClean="0"/>
              <a:t>ٌ</a:t>
            </a:r>
          </a:p>
          <a:p>
            <a:pPr marL="0" indent="0" algn="ctr">
              <a:buNone/>
            </a:pPr>
            <a:r>
              <a:rPr lang="ar-JO" sz="11500" dirty="0" smtClean="0"/>
              <a:t>وِئامٌ</a:t>
            </a:r>
            <a:endParaRPr lang="he-IL" sz="11500" dirty="0"/>
          </a:p>
        </p:txBody>
      </p:sp>
    </p:spTree>
    <p:extLst>
      <p:ext uri="{BB962C8B-B14F-4D97-AF65-F5344CB8AC3E}">
        <p14:creationId xmlns:p14="http://schemas.microsoft.com/office/powerpoint/2010/main" val="2553182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 algn="ctr">
              <a:buNone/>
            </a:pPr>
            <a:r>
              <a:rPr lang="ar-JO" sz="11500" dirty="0" smtClean="0">
                <a:solidFill>
                  <a:srgbClr val="00B050"/>
                </a:solidFill>
              </a:rPr>
              <a:t>ر</a:t>
            </a:r>
            <a:r>
              <a:rPr lang="ar-JO" sz="11500" dirty="0" smtClean="0"/>
              <a:t>ُ  </a:t>
            </a:r>
            <a:r>
              <a:rPr lang="ar-JO" sz="11500" dirty="0" err="1" smtClean="0">
                <a:solidFill>
                  <a:srgbClr val="00B0F0"/>
                </a:solidFill>
              </a:rPr>
              <a:t>ؤى</a:t>
            </a:r>
            <a:endParaRPr lang="ar-JO" sz="11500" dirty="0" smtClean="0"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ar-JO" sz="13800" dirty="0" smtClean="0"/>
              <a:t>رُؤى</a:t>
            </a:r>
            <a:endParaRPr lang="he-IL" sz="13800" dirty="0"/>
          </a:p>
        </p:txBody>
      </p:sp>
    </p:spTree>
    <p:extLst>
      <p:ext uri="{BB962C8B-B14F-4D97-AF65-F5344CB8AC3E}">
        <p14:creationId xmlns:p14="http://schemas.microsoft.com/office/powerpoint/2010/main" val="24762765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ar-JO" sz="11500" dirty="0" smtClean="0">
                <a:solidFill>
                  <a:srgbClr val="00B050"/>
                </a:solidFill>
              </a:rPr>
              <a:t>رَ</a:t>
            </a:r>
            <a:r>
              <a:rPr lang="ar-JO" sz="11500" dirty="0" smtClean="0"/>
              <a:t>  </a:t>
            </a:r>
            <a:r>
              <a:rPr lang="ar-JO" sz="11500" dirty="0" smtClean="0">
                <a:solidFill>
                  <a:srgbClr val="00B0F0"/>
                </a:solidFill>
              </a:rPr>
              <a:t>جاء</a:t>
            </a:r>
          </a:p>
          <a:p>
            <a:pPr marL="0" indent="0" algn="ctr">
              <a:buNone/>
            </a:pPr>
            <a:r>
              <a:rPr lang="ar-JO" sz="11500" dirty="0" smtClean="0"/>
              <a:t>رَجاء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40946611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רשת">
  <a:themeElements>
    <a:clrScheme name="רשת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רשת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רשת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59</TotalTime>
  <Words>51</Words>
  <Application>Microsoft Office PowerPoint</Application>
  <PresentationFormat>‫הצגה על המסך (4:3)</PresentationFormat>
  <Paragraphs>24</Paragraphs>
  <Slides>11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2" baseType="lpstr">
      <vt:lpstr>רשת</vt:lpstr>
      <vt:lpstr>الهمزة</vt:lpstr>
      <vt:lpstr>هيا نقرأ مقاطع طويلة وقصيرة</vt:lpstr>
      <vt:lpstr>هيا نقرأ كلمات مع الهمزة 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  <vt:lpstr>מצגת של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الهمزة</dc:title>
  <dc:creator>USER1</dc:creator>
  <cp:lastModifiedBy>USER1</cp:lastModifiedBy>
  <cp:revision>6</cp:revision>
  <dcterms:created xsi:type="dcterms:W3CDTF">2021-01-17T15:40:18Z</dcterms:created>
  <dcterms:modified xsi:type="dcterms:W3CDTF">2021-01-17T16:39:53Z</dcterms:modified>
</cp:coreProperties>
</file>