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E336-F3D2-4131-8135-B09AD96F57C6}" type="datetimeFigureOut">
              <a:rPr lang="he-IL" smtClean="0"/>
              <a:t>כ'/אדר/תש"פ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E170-5022-4112-8E2D-33E2CD83A8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171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E336-F3D2-4131-8135-B09AD96F57C6}" type="datetimeFigureOut">
              <a:rPr lang="he-IL" smtClean="0"/>
              <a:t>כ'/אדר/תש"פ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E170-5022-4112-8E2D-33E2CD83A8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177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E336-F3D2-4131-8135-B09AD96F57C6}" type="datetimeFigureOut">
              <a:rPr lang="he-IL" smtClean="0"/>
              <a:t>כ'/אדר/תש"פ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E170-5022-4112-8E2D-33E2CD83A8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5394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E336-F3D2-4131-8135-B09AD96F57C6}" type="datetimeFigureOut">
              <a:rPr lang="he-IL" smtClean="0"/>
              <a:t>כ'/אדר/תש"פ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E170-5022-4112-8E2D-33E2CD83A8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45962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E336-F3D2-4131-8135-B09AD96F57C6}" type="datetimeFigureOut">
              <a:rPr lang="he-IL" smtClean="0"/>
              <a:t>כ'/אדר/תש"פ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E170-5022-4112-8E2D-33E2CD83A8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92844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E336-F3D2-4131-8135-B09AD96F57C6}" type="datetimeFigureOut">
              <a:rPr lang="he-IL" smtClean="0"/>
              <a:t>כ'/אדר/תש"פ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E170-5022-4112-8E2D-33E2CD83A8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10354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E336-F3D2-4131-8135-B09AD96F57C6}" type="datetimeFigureOut">
              <a:rPr lang="he-IL" smtClean="0"/>
              <a:t>כ'/אדר/תש"פ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E170-5022-4112-8E2D-33E2CD83A8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32304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E336-F3D2-4131-8135-B09AD96F57C6}" type="datetimeFigureOut">
              <a:rPr lang="he-IL" smtClean="0"/>
              <a:t>כ'/אדר/תש"פ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E170-5022-4112-8E2D-33E2CD83A8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12650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E336-F3D2-4131-8135-B09AD96F57C6}" type="datetimeFigureOut">
              <a:rPr lang="he-IL" smtClean="0"/>
              <a:t>כ'/אדר/תש"פ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E170-5022-4112-8E2D-33E2CD83A8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61867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E336-F3D2-4131-8135-B09AD96F57C6}" type="datetimeFigureOut">
              <a:rPr lang="he-IL" smtClean="0"/>
              <a:t>כ'/אדר/תש"פ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E170-5022-4112-8E2D-33E2CD83A8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4984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DE336-F3D2-4131-8135-B09AD96F57C6}" type="datetimeFigureOut">
              <a:rPr lang="he-IL" smtClean="0"/>
              <a:t>כ'/אדר/תש"פ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CBE170-5022-4112-8E2D-33E2CD83A8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27900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DE336-F3D2-4131-8135-B09AD96F57C6}" type="datetimeFigureOut">
              <a:rPr lang="he-IL" smtClean="0"/>
              <a:t>כ'/אדר/תש"פ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CBE170-5022-4112-8E2D-33E2CD83A88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5606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2" descr="שיש ירוק"/>
          <p:cNvSpPr>
            <a:spLocks noChangeArrowheads="1" noChangeShapeType="1" noTextEdit="1"/>
          </p:cNvSpPr>
          <p:nvPr/>
        </p:nvSpPr>
        <p:spPr bwMode="auto">
          <a:xfrm>
            <a:off x="1905000" y="304800"/>
            <a:ext cx="4495800" cy="14478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1931"/>
              </a:avLst>
            </a:prstTxWarp>
          </a:bodyPr>
          <a:lstStyle/>
          <a:p>
            <a:pPr algn="ctr" rtl="1"/>
            <a:r>
              <a:rPr lang="ar-SA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Times New Roman"/>
                <a:cs typeface="Times New Roman"/>
              </a:rPr>
              <a:t>الأسطوانه</a:t>
            </a:r>
            <a:endParaRPr lang="he-IL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latin typeface="Times New Roman"/>
              <a:cs typeface="Times New Roman"/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1447800" y="1676400"/>
            <a:ext cx="67818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None/>
            </a:pPr>
            <a:r>
              <a:rPr lang="ar-SA" altLang="he-IL" sz="3600" b="1" u="sng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وصف الأسطوانه:</a:t>
            </a:r>
          </a:p>
          <a:p>
            <a:pPr algn="r" rtl="1" eaLnBrk="1" hangingPunct="1">
              <a:spcBef>
                <a:spcPct val="50000"/>
              </a:spcBef>
              <a:buFontTx/>
              <a:buNone/>
            </a:pPr>
            <a:r>
              <a:rPr lang="ar-SA" altLang="he-IL" b="1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للاسطوانه يوجد قاعدتان ,وهما دائرتان متطابقتان ومتوازيتان وغلاف جانبي ”مشدود“ يحوطهما.</a:t>
            </a:r>
            <a:endParaRPr lang="en-US" altLang="he-IL" b="1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752600" y="4114800"/>
            <a:ext cx="609600" cy="2362200"/>
            <a:chOff x="1152" y="2208"/>
            <a:chExt cx="288" cy="1728"/>
          </a:xfrm>
        </p:grpSpPr>
        <p:sp>
          <p:nvSpPr>
            <p:cNvPr id="7180" name="AutoShape 5"/>
            <p:cNvSpPr>
              <a:spLocks noChangeArrowheads="1"/>
            </p:cNvSpPr>
            <p:nvPr/>
          </p:nvSpPr>
          <p:spPr bwMode="auto">
            <a:xfrm>
              <a:off x="1152" y="2208"/>
              <a:ext cx="288" cy="1728"/>
            </a:xfrm>
            <a:prstGeom prst="can">
              <a:avLst>
                <a:gd name="adj" fmla="val 150000"/>
              </a:avLst>
            </a:prstGeom>
            <a:gradFill rotWithShape="0">
              <a:gsLst>
                <a:gs pos="0">
                  <a:srgbClr val="FF9900"/>
                </a:gs>
                <a:gs pos="100000">
                  <a:srgbClr val="008000"/>
                </a:gs>
              </a:gsLst>
              <a:lin ang="5400000" scaled="1"/>
            </a:gradFill>
            <a:ln w="9525">
              <a:solidFill>
                <a:srgbClr val="99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rtl="1" eaLnBrk="1" hangingPunct="1">
                <a:spcBef>
                  <a:spcPct val="0"/>
                </a:spcBef>
                <a:buFontTx/>
                <a:buNone/>
              </a:pPr>
              <a:endParaRPr kumimoji="1" lang="he-IL" altLang="he-IL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181" name="Freeform 6"/>
            <p:cNvSpPr>
              <a:spLocks/>
            </p:cNvSpPr>
            <p:nvPr/>
          </p:nvSpPr>
          <p:spPr bwMode="auto">
            <a:xfrm>
              <a:off x="1152" y="3440"/>
              <a:ext cx="288" cy="256"/>
            </a:xfrm>
            <a:custGeom>
              <a:avLst/>
              <a:gdLst>
                <a:gd name="T0" fmla="*/ 0 w 288"/>
                <a:gd name="T1" fmla="*/ 13117746 h 66"/>
                <a:gd name="T2" fmla="*/ 120 w 288"/>
                <a:gd name="T3" fmla="*/ 1174772 h 66"/>
                <a:gd name="T4" fmla="*/ 288 w 288"/>
                <a:gd name="T5" fmla="*/ 13117746 h 66"/>
                <a:gd name="T6" fmla="*/ 0 60000 65536"/>
                <a:gd name="T7" fmla="*/ 0 60000 65536"/>
                <a:gd name="T8" fmla="*/ 0 60000 65536"/>
                <a:gd name="T9" fmla="*/ 0 w 288"/>
                <a:gd name="T10" fmla="*/ 0 h 66"/>
                <a:gd name="T11" fmla="*/ 288 w 288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66">
                  <a:moveTo>
                    <a:pt x="0" y="66"/>
                  </a:moveTo>
                  <a:cubicBezTo>
                    <a:pt x="22" y="0"/>
                    <a:pt x="56" y="22"/>
                    <a:pt x="120" y="6"/>
                  </a:cubicBezTo>
                  <a:cubicBezTo>
                    <a:pt x="161" y="11"/>
                    <a:pt x="288" y="0"/>
                    <a:pt x="288" y="66"/>
                  </a:cubicBezTo>
                </a:path>
              </a:pathLst>
            </a:custGeom>
            <a:gradFill rotWithShape="0">
              <a:gsLst>
                <a:gs pos="0">
                  <a:srgbClr val="FF9900"/>
                </a:gs>
                <a:gs pos="100000">
                  <a:srgbClr val="008000"/>
                </a:gs>
              </a:gsLst>
              <a:lin ang="5400000" scaled="1"/>
            </a:gradFill>
            <a:ln w="9525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6019800" y="3962400"/>
            <a:ext cx="1524000" cy="2743200"/>
            <a:chOff x="4992" y="240"/>
            <a:chExt cx="432" cy="767"/>
          </a:xfrm>
        </p:grpSpPr>
        <p:sp>
          <p:nvSpPr>
            <p:cNvPr id="7178" name="AutoShape 8"/>
            <p:cNvSpPr>
              <a:spLocks noChangeArrowheads="1"/>
            </p:cNvSpPr>
            <p:nvPr/>
          </p:nvSpPr>
          <p:spPr bwMode="auto">
            <a:xfrm>
              <a:off x="4992" y="240"/>
              <a:ext cx="432" cy="767"/>
            </a:xfrm>
            <a:prstGeom prst="can">
              <a:avLst>
                <a:gd name="adj" fmla="val 44387"/>
              </a:avLst>
            </a:prstGeom>
            <a:gradFill rotWithShape="0">
              <a:gsLst>
                <a:gs pos="0">
                  <a:srgbClr val="339933"/>
                </a:gs>
                <a:gs pos="100000">
                  <a:srgbClr val="FFFFCC"/>
                </a:gs>
              </a:gsLst>
              <a:lin ang="5400000" scaled="1"/>
            </a:gradFill>
            <a:ln w="9525">
              <a:solidFill>
                <a:srgbClr val="99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rtl="1" eaLnBrk="1" hangingPunct="1">
                <a:spcBef>
                  <a:spcPct val="0"/>
                </a:spcBef>
                <a:buFontTx/>
                <a:buNone/>
              </a:pPr>
              <a:endParaRPr kumimoji="1" lang="he-IL" altLang="he-IL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179" name="Freeform 9"/>
            <p:cNvSpPr>
              <a:spLocks/>
            </p:cNvSpPr>
            <p:nvPr/>
          </p:nvSpPr>
          <p:spPr bwMode="auto">
            <a:xfrm>
              <a:off x="4992" y="756"/>
              <a:ext cx="432" cy="114"/>
            </a:xfrm>
            <a:custGeom>
              <a:avLst/>
              <a:gdLst>
                <a:gd name="T0" fmla="*/ 0 w 288"/>
                <a:gd name="T1" fmla="*/ 9022 h 66"/>
                <a:gd name="T2" fmla="*/ 4607 w 288"/>
                <a:gd name="T3" fmla="*/ 767 h 66"/>
                <a:gd name="T4" fmla="*/ 11073 w 288"/>
                <a:gd name="T5" fmla="*/ 9022 h 66"/>
                <a:gd name="T6" fmla="*/ 0 60000 65536"/>
                <a:gd name="T7" fmla="*/ 0 60000 65536"/>
                <a:gd name="T8" fmla="*/ 0 60000 65536"/>
                <a:gd name="T9" fmla="*/ 0 w 288"/>
                <a:gd name="T10" fmla="*/ 0 h 66"/>
                <a:gd name="T11" fmla="*/ 288 w 288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66">
                  <a:moveTo>
                    <a:pt x="0" y="66"/>
                  </a:moveTo>
                  <a:cubicBezTo>
                    <a:pt x="22" y="0"/>
                    <a:pt x="56" y="22"/>
                    <a:pt x="120" y="6"/>
                  </a:cubicBezTo>
                  <a:cubicBezTo>
                    <a:pt x="161" y="11"/>
                    <a:pt x="288" y="0"/>
                    <a:pt x="288" y="66"/>
                  </a:cubicBezTo>
                </a:path>
              </a:pathLst>
            </a:custGeom>
            <a:gradFill rotWithShape="0">
              <a:gsLst>
                <a:gs pos="0">
                  <a:srgbClr val="339933"/>
                </a:gs>
                <a:gs pos="100000">
                  <a:srgbClr val="FFFFCC"/>
                </a:gs>
              </a:gsLst>
              <a:lin ang="5400000" scaled="1"/>
            </a:gradFill>
            <a:ln w="9525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3733800" y="4876800"/>
            <a:ext cx="1447800" cy="838200"/>
            <a:chOff x="4992" y="240"/>
            <a:chExt cx="432" cy="767"/>
          </a:xfrm>
        </p:grpSpPr>
        <p:sp>
          <p:nvSpPr>
            <p:cNvPr id="7176" name="AutoShape 11"/>
            <p:cNvSpPr>
              <a:spLocks noChangeArrowheads="1"/>
            </p:cNvSpPr>
            <p:nvPr/>
          </p:nvSpPr>
          <p:spPr bwMode="auto">
            <a:xfrm>
              <a:off x="4992" y="240"/>
              <a:ext cx="432" cy="767"/>
            </a:xfrm>
            <a:prstGeom prst="can">
              <a:avLst>
                <a:gd name="adj" fmla="val 44387"/>
              </a:avLst>
            </a:prstGeom>
            <a:gradFill rotWithShape="0">
              <a:gsLst>
                <a:gs pos="0">
                  <a:srgbClr val="FFFF99"/>
                </a:gs>
                <a:gs pos="100000">
                  <a:srgbClr val="006600"/>
                </a:gs>
              </a:gsLst>
              <a:path path="rect">
                <a:fillToRect l="100000" t="100000"/>
              </a:path>
            </a:gradFill>
            <a:ln w="9525">
              <a:solidFill>
                <a:srgbClr val="99000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rtl="1" eaLnBrk="1" hangingPunct="1">
                <a:spcBef>
                  <a:spcPct val="0"/>
                </a:spcBef>
                <a:buFontTx/>
                <a:buNone/>
              </a:pPr>
              <a:endParaRPr kumimoji="1" lang="he-IL" altLang="he-IL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177" name="Freeform 12"/>
            <p:cNvSpPr>
              <a:spLocks/>
            </p:cNvSpPr>
            <p:nvPr/>
          </p:nvSpPr>
          <p:spPr bwMode="auto">
            <a:xfrm>
              <a:off x="4992" y="756"/>
              <a:ext cx="432" cy="114"/>
            </a:xfrm>
            <a:custGeom>
              <a:avLst/>
              <a:gdLst>
                <a:gd name="T0" fmla="*/ 0 w 288"/>
                <a:gd name="T1" fmla="*/ 9022 h 66"/>
                <a:gd name="T2" fmla="*/ 4607 w 288"/>
                <a:gd name="T3" fmla="*/ 767 h 66"/>
                <a:gd name="T4" fmla="*/ 11073 w 288"/>
                <a:gd name="T5" fmla="*/ 9022 h 66"/>
                <a:gd name="T6" fmla="*/ 0 60000 65536"/>
                <a:gd name="T7" fmla="*/ 0 60000 65536"/>
                <a:gd name="T8" fmla="*/ 0 60000 65536"/>
                <a:gd name="T9" fmla="*/ 0 w 288"/>
                <a:gd name="T10" fmla="*/ 0 h 66"/>
                <a:gd name="T11" fmla="*/ 288 w 288"/>
                <a:gd name="T12" fmla="*/ 66 h 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66">
                  <a:moveTo>
                    <a:pt x="0" y="66"/>
                  </a:moveTo>
                  <a:cubicBezTo>
                    <a:pt x="22" y="0"/>
                    <a:pt x="56" y="22"/>
                    <a:pt x="120" y="6"/>
                  </a:cubicBezTo>
                  <a:cubicBezTo>
                    <a:pt x="161" y="11"/>
                    <a:pt x="288" y="0"/>
                    <a:pt x="288" y="66"/>
                  </a:cubicBezTo>
                </a:path>
              </a:pathLst>
            </a:custGeom>
            <a:gradFill rotWithShape="0">
              <a:gsLst>
                <a:gs pos="0">
                  <a:srgbClr val="FFFF99"/>
                </a:gs>
                <a:gs pos="100000">
                  <a:srgbClr val="006600"/>
                </a:gs>
              </a:gsLst>
              <a:path path="rect">
                <a:fillToRect l="100000" t="100000"/>
              </a:path>
            </a:gradFill>
            <a:ln w="9525">
              <a:solidFill>
                <a:srgbClr val="990000"/>
              </a:solidFill>
              <a:round/>
              <a:headEnd/>
              <a:tailEnd/>
            </a:ln>
          </p:spPr>
          <p:txBody>
            <a:bodyPr/>
            <a:lstStyle/>
            <a:p>
              <a:endParaRPr lang="he-IL"/>
            </a:p>
          </p:txBody>
        </p:sp>
      </p:grpSp>
      <p:sp>
        <p:nvSpPr>
          <p:cNvPr id="21517" name="Oval 13"/>
          <p:cNvSpPr>
            <a:spLocks noChangeArrowheads="1"/>
          </p:cNvSpPr>
          <p:nvPr/>
        </p:nvSpPr>
        <p:spPr bwMode="auto">
          <a:xfrm>
            <a:off x="685800" y="1447800"/>
            <a:ext cx="914400" cy="914400"/>
          </a:xfrm>
          <a:prstGeom prst="ellipse">
            <a:avLst/>
          </a:prstGeom>
          <a:gradFill rotWithShape="0">
            <a:gsLst>
              <a:gs pos="0">
                <a:schemeClr val="accent1"/>
              </a:gs>
              <a:gs pos="100000">
                <a:srgbClr val="FF0000"/>
              </a:gs>
            </a:gsLst>
            <a:lin ang="5400000" scaled="1"/>
          </a:gradFill>
          <a:ln w="9525">
            <a:round/>
            <a:headEnd/>
            <a:tailEnd/>
          </a:ln>
          <a:scene3d>
            <a:camera prst="legacyPerspectiveFront">
              <a:rot lat="20099983" lon="20099983" rev="0"/>
            </a:camera>
            <a:lightRig rig="legacyFlat2" dir="t"/>
          </a:scene3d>
          <a:sp3d extrusionH="8874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kumimoji="1" lang="he-IL" altLang="he-IL" sz="24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207518"/>
      </p:ext>
    </p:extLst>
  </p:cSld>
  <p:clrMapOvr>
    <a:masterClrMapping/>
  </p:clrMapOvr>
  <p:transition advClick="0" advTm="14896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7" grpId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2" descr="שיש לבן"/>
          <p:cNvSpPr>
            <a:spLocks noChangeArrowheads="1" noChangeShapeType="1" noTextEdit="1"/>
          </p:cNvSpPr>
          <p:nvPr/>
        </p:nvSpPr>
        <p:spPr bwMode="auto">
          <a:xfrm>
            <a:off x="1600200" y="304800"/>
            <a:ext cx="6477000" cy="1752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5097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</a:sp3d>
          </a:bodyPr>
          <a:lstStyle/>
          <a:p>
            <a:pPr algn="ctr" rtl="1"/>
            <a:r>
              <a:rPr lang="ar-SA" sz="4000" kern="10" dirty="0" smtClean="0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Times New Roman"/>
                <a:cs typeface="Times New Roman"/>
              </a:rPr>
              <a:t>فرش </a:t>
            </a:r>
            <a:r>
              <a:rPr lang="ar-SA" sz="4000" kern="10" dirty="0" err="1">
                <a:ln w="9525"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latin typeface="Times New Roman"/>
                <a:cs typeface="Times New Roman"/>
              </a:rPr>
              <a:t>الاسطوانه</a:t>
            </a:r>
            <a:endParaRPr lang="he-IL" sz="4000" kern="10" dirty="0">
              <a:ln w="9525">
                <a:round/>
                <a:headEnd/>
                <a:tailEnd/>
              </a:ln>
              <a:blipFill dpi="0" rotWithShape="0">
                <a:blip r:embed="rId2"/>
                <a:srcRect/>
                <a:tile tx="0" ty="0" sx="100000" sy="100000" flip="none" algn="tl"/>
              </a:blipFill>
              <a:latin typeface="Times New Roman"/>
              <a:cs typeface="Times New Roman"/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838200" y="2819400"/>
            <a:ext cx="7620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None/>
            </a:pPr>
            <a:r>
              <a:rPr lang="ar-SA" altLang="he-IL" sz="2800" b="1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عند فرش الاسطوانه نرى ان الغلاف الجانبي للاسطوانه هو مستطيل او مربع</a:t>
            </a:r>
            <a:endParaRPr lang="en-US" altLang="he-IL" sz="2800" b="1"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6" name="Rectangle 4" descr="שעם"/>
          <p:cNvSpPr>
            <a:spLocks noChangeArrowheads="1"/>
          </p:cNvSpPr>
          <p:nvPr/>
        </p:nvSpPr>
        <p:spPr bwMode="auto">
          <a:xfrm>
            <a:off x="5181600" y="4724400"/>
            <a:ext cx="2667000" cy="9144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kumimoji="1" lang="he-IL" altLang="he-IL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57" name="Rectangle 5" descr="שעם"/>
          <p:cNvSpPr>
            <a:spLocks noChangeArrowheads="1"/>
          </p:cNvSpPr>
          <p:nvPr/>
        </p:nvSpPr>
        <p:spPr bwMode="auto">
          <a:xfrm>
            <a:off x="1219200" y="4572000"/>
            <a:ext cx="1524000" cy="15240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endParaRPr kumimoji="1" lang="he-IL" altLang="he-IL" sz="24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435030"/>
      </p:ext>
    </p:extLst>
  </p:cSld>
  <p:clrMapOvr>
    <a:masterClrMapping/>
  </p:clrMapOvr>
  <p:transition advClick="0" advTm="14896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6" grpId="0" animBg="1"/>
      <p:bldP spid="2355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1828800" y="3276600"/>
            <a:ext cx="47244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hangingPunct="1">
              <a:spcBef>
                <a:spcPct val="50000"/>
              </a:spcBef>
              <a:buFontTx/>
              <a:buNone/>
            </a:pPr>
            <a:endParaRPr lang="he-IL" altLang="he-IL" sz="22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857375"/>
            <a:ext cx="6804025" cy="422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itle 5"/>
          <p:cNvSpPr>
            <a:spLocks noGrp="1"/>
          </p:cNvSpPr>
          <p:nvPr>
            <p:ph type="title" idx="4294967295"/>
          </p:nvPr>
        </p:nvSpPr>
        <p:spPr>
          <a:xfrm>
            <a:off x="685800" y="768350"/>
            <a:ext cx="7772400" cy="874713"/>
          </a:xfrm>
        </p:spPr>
        <p:txBody>
          <a:bodyPr bIns="91440" anchor="b">
            <a:normAutofit fontScale="90000"/>
          </a:bodyPr>
          <a:lstStyle/>
          <a:p>
            <a:pPr eaLnBrk="1" hangingPunct="1"/>
            <a:r>
              <a:rPr lang="ar-SA" altLang="he-IL" sz="4000" smtClean="0">
                <a:cs typeface="Tahoma" pitchFamily="34" charset="0"/>
              </a:rPr>
              <a:t>مثال على الاسطوانة الصحيحة والغير صحيحة                     </a:t>
            </a:r>
            <a:endParaRPr lang="en-US" altLang="he-IL" sz="4000" smtClean="0"/>
          </a:p>
        </p:txBody>
      </p:sp>
    </p:spTree>
    <p:extLst>
      <p:ext uri="{BB962C8B-B14F-4D97-AF65-F5344CB8AC3E}">
        <p14:creationId xmlns:p14="http://schemas.microsoft.com/office/powerpoint/2010/main" val="2486162023"/>
      </p:ext>
    </p:extLst>
  </p:cSld>
  <p:clrMapOvr>
    <a:masterClrMapping/>
  </p:clrMapOvr>
  <p:transition advClick="0" advTm="14896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39</Words>
  <Application>Microsoft Office PowerPoint</Application>
  <PresentationFormat>‫הצגה על המסך (4:3)</PresentationFormat>
  <Paragraphs>6</Paragraphs>
  <Slides>3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</vt:i4>
      </vt:variant>
    </vt:vector>
  </HeadingPairs>
  <TitlesOfParts>
    <vt:vector size="4" baseType="lpstr">
      <vt:lpstr>ערכת נושא Office</vt:lpstr>
      <vt:lpstr>מצגת של PowerPoint</vt:lpstr>
      <vt:lpstr>מצגת של PowerPoint</vt:lpstr>
      <vt:lpstr>مثال على الاسطوانة الصحيحة والغير صحيحة         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Muhammed Zidane</dc:creator>
  <cp:lastModifiedBy>Muhammed Zidane</cp:lastModifiedBy>
  <cp:revision>1</cp:revision>
  <dcterms:created xsi:type="dcterms:W3CDTF">2020-03-16T00:29:41Z</dcterms:created>
  <dcterms:modified xsi:type="dcterms:W3CDTF">2020-03-16T00:31:18Z</dcterms:modified>
</cp:coreProperties>
</file>