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26E0-AAD1-4959-8740-BE940B0E4DBB}" type="datetimeFigureOut">
              <a:rPr lang="he-IL" smtClean="0"/>
              <a:t>כ"ה/טבת/תשפ"א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E5D5C64-FFDD-42A6-A43B-2C878D8292F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26E0-AAD1-4959-8740-BE940B0E4DBB}" type="datetimeFigureOut">
              <a:rPr lang="he-IL" smtClean="0"/>
              <a:t>כ"ה/טבת/תשפ"א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5C64-FFDD-42A6-A43B-2C878D8292F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26E0-AAD1-4959-8740-BE940B0E4DBB}" type="datetimeFigureOut">
              <a:rPr lang="he-IL" smtClean="0"/>
              <a:t>כ"ה/טבת/תשפ"א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5C64-FFDD-42A6-A43B-2C878D8292F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26E0-AAD1-4959-8740-BE940B0E4DBB}" type="datetimeFigureOut">
              <a:rPr lang="he-IL" smtClean="0"/>
              <a:t>כ"ה/טבת/תשפ"א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5C64-FFDD-42A6-A43B-2C878D8292F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26E0-AAD1-4959-8740-BE940B0E4DBB}" type="datetimeFigureOut">
              <a:rPr lang="he-IL" smtClean="0"/>
              <a:t>כ"ה/טבת/תשפ"א</a:t>
            </a:fld>
            <a:endParaRPr lang="he-I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5D5C64-FFDD-42A6-A43B-2C878D8292FC}" type="slidenum">
              <a:rPr lang="he-IL" smtClean="0"/>
              <a:t>‹#›</a:t>
            </a:fld>
            <a:endParaRPr lang="he-I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26E0-AAD1-4959-8740-BE940B0E4DBB}" type="datetimeFigureOut">
              <a:rPr lang="he-IL" smtClean="0"/>
              <a:t>כ"ה/טבת/תשפ"א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5C64-FFDD-42A6-A43B-2C878D8292F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26E0-AAD1-4959-8740-BE940B0E4DBB}" type="datetimeFigureOut">
              <a:rPr lang="he-IL" smtClean="0"/>
              <a:t>כ"ה/טבת/תשפ"א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5C64-FFDD-42A6-A43B-2C878D8292F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26E0-AAD1-4959-8740-BE940B0E4DBB}" type="datetimeFigureOut">
              <a:rPr lang="he-IL" smtClean="0"/>
              <a:t>כ"ה/טבת/תשפ"א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5C64-FFDD-42A6-A43B-2C878D8292F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26E0-AAD1-4959-8740-BE940B0E4DBB}" type="datetimeFigureOut">
              <a:rPr lang="he-IL" smtClean="0"/>
              <a:t>כ"ה/טבת/תשפ"א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5C64-FFDD-42A6-A43B-2C878D8292FC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26E0-AAD1-4959-8740-BE940B0E4DBB}" type="datetimeFigureOut">
              <a:rPr lang="he-IL" smtClean="0"/>
              <a:t>כ"ה/טבת/תשפ"א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5D5C64-FFDD-42A6-A43B-2C878D8292FC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2126E0-AAD1-4959-8740-BE940B0E4DBB}" type="datetimeFigureOut">
              <a:rPr lang="he-IL" smtClean="0"/>
              <a:t>כ"ה/טבת/תשפ"א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E5D5C64-FFDD-42A6-A43B-2C878D8292FC}" type="slidenum">
              <a:rPr lang="he-IL" smtClean="0"/>
              <a:t>‹#›</a:t>
            </a:fld>
            <a:endParaRPr lang="he-I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42126E0-AAD1-4959-8740-BE940B0E4DBB}" type="datetimeFigureOut">
              <a:rPr lang="he-IL" smtClean="0"/>
              <a:t>כ"ה/טבת/תשפ"א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AE5D5C64-FFDD-42A6-A43B-2C878D8292FC}" type="slidenum">
              <a:rPr lang="he-IL" smtClean="0"/>
              <a:t>‹#›</a:t>
            </a:fld>
            <a:endParaRPr lang="he-IL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1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395536" y="620688"/>
            <a:ext cx="8352928" cy="5472608"/>
          </a:xfrm>
        </p:spPr>
        <p:txBody>
          <a:bodyPr>
            <a:normAutofit/>
          </a:bodyPr>
          <a:lstStyle/>
          <a:p>
            <a:pPr algn="ctr"/>
            <a:r>
              <a:rPr lang="ar-JO" sz="9600" b="1" dirty="0" smtClean="0"/>
              <a:t>د  </a:t>
            </a:r>
            <a:r>
              <a:rPr lang="ar-JO" sz="96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ر</a:t>
            </a:r>
            <a:r>
              <a:rPr lang="ar-JO" sz="9600" b="1" dirty="0" smtClean="0"/>
              <a:t>  </a:t>
            </a:r>
            <a:r>
              <a:rPr lang="ar-JO" sz="9600" b="1" dirty="0" smtClean="0">
                <a:solidFill>
                  <a:schemeClr val="accent6"/>
                </a:solidFill>
              </a:rPr>
              <a:t>ي</a:t>
            </a:r>
            <a:r>
              <a:rPr lang="ar-JO" sz="9600" b="1" dirty="0" smtClean="0"/>
              <a:t>  </a:t>
            </a:r>
            <a:r>
              <a:rPr lang="ar-JO" sz="96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و</a:t>
            </a:r>
            <a:r>
              <a:rPr lang="ar-JO" sz="9600" b="1" dirty="0" smtClean="0"/>
              <a:t>  </a:t>
            </a:r>
            <a:r>
              <a:rPr lang="ar-JO" sz="9600" b="1" dirty="0" smtClean="0">
                <a:solidFill>
                  <a:schemeClr val="accent1"/>
                </a:solidFill>
              </a:rPr>
              <a:t>م</a:t>
            </a:r>
            <a:r>
              <a:rPr lang="ar-JO" sz="9600" b="1" dirty="0" smtClean="0"/>
              <a:t> </a:t>
            </a:r>
            <a:r>
              <a:rPr lang="ar-JO" sz="9600" b="1" dirty="0" smtClean="0">
                <a:solidFill>
                  <a:schemeClr val="accent2"/>
                </a:solidFill>
              </a:rPr>
              <a:t>ب</a:t>
            </a:r>
            <a:r>
              <a:rPr lang="ar-JO" sz="9600" b="1" dirty="0" smtClean="0"/>
              <a:t> </a:t>
            </a:r>
            <a:r>
              <a:rPr lang="ar-JO" sz="9600" b="1" dirty="0" smtClean="0">
                <a:solidFill>
                  <a:srgbClr val="FF0000"/>
                </a:solidFill>
              </a:rPr>
              <a:t>ح</a:t>
            </a:r>
            <a:r>
              <a:rPr lang="ar-JO" sz="9600" b="1" dirty="0" smtClean="0"/>
              <a:t> </a:t>
            </a:r>
            <a:r>
              <a:rPr lang="ar-JO" sz="9600" b="1" dirty="0" smtClean="0">
                <a:solidFill>
                  <a:schemeClr val="accent3">
                    <a:lumMod val="75000"/>
                  </a:schemeClr>
                </a:solidFill>
              </a:rPr>
              <a:t>ث</a:t>
            </a:r>
            <a:r>
              <a:rPr lang="ar-JO" sz="9600" b="1" dirty="0" smtClean="0"/>
              <a:t> </a:t>
            </a:r>
            <a:r>
              <a:rPr lang="ar-JO" sz="9600" b="1" dirty="0" smtClean="0">
                <a:solidFill>
                  <a:schemeClr val="accent5">
                    <a:lumMod val="75000"/>
                  </a:schemeClr>
                </a:solidFill>
              </a:rPr>
              <a:t>ج</a:t>
            </a:r>
            <a:r>
              <a:rPr lang="ar-JO" sz="9600" b="1" dirty="0" smtClean="0"/>
              <a:t> </a:t>
            </a:r>
            <a:r>
              <a:rPr lang="ar-JO" sz="9600" b="1" dirty="0" smtClean="0">
                <a:solidFill>
                  <a:schemeClr val="accent1"/>
                </a:solidFill>
              </a:rPr>
              <a:t>ل</a:t>
            </a:r>
          </a:p>
          <a:p>
            <a:r>
              <a:rPr lang="ar-JO" sz="9600" b="1" dirty="0">
                <a:solidFill>
                  <a:srgbClr val="00B050"/>
                </a:solidFill>
              </a:rPr>
              <a:t>س</a:t>
            </a:r>
            <a:r>
              <a:rPr lang="ar-JO" sz="9600" b="1" dirty="0" smtClean="0"/>
              <a:t> </a:t>
            </a:r>
            <a:r>
              <a:rPr lang="ar-JO" sz="9600" b="1" dirty="0" smtClean="0">
                <a:solidFill>
                  <a:schemeClr val="accent4">
                    <a:lumMod val="75000"/>
                  </a:schemeClr>
                </a:solidFill>
              </a:rPr>
              <a:t>ت</a:t>
            </a:r>
            <a:r>
              <a:rPr lang="ar-JO" sz="9600" b="1" dirty="0" smtClean="0"/>
              <a:t> </a:t>
            </a:r>
            <a:r>
              <a:rPr lang="ar-JO" sz="9600" b="1" dirty="0" smtClean="0">
                <a:solidFill>
                  <a:schemeClr val="accent2">
                    <a:lumMod val="75000"/>
                  </a:schemeClr>
                </a:solidFill>
              </a:rPr>
              <a:t>ز</a:t>
            </a:r>
            <a:r>
              <a:rPr lang="ar-JO" sz="9600" b="1" dirty="0" smtClean="0"/>
              <a:t> </a:t>
            </a:r>
            <a:r>
              <a:rPr lang="ar-JO" sz="9600" b="1" dirty="0" smtClean="0">
                <a:solidFill>
                  <a:schemeClr val="tx2"/>
                </a:solidFill>
              </a:rPr>
              <a:t>خ</a:t>
            </a:r>
            <a:r>
              <a:rPr lang="ar-JO" sz="9600" b="1" dirty="0" smtClean="0"/>
              <a:t> </a:t>
            </a:r>
            <a:r>
              <a:rPr lang="ar-JO" sz="9600" b="1" dirty="0" smtClean="0">
                <a:solidFill>
                  <a:schemeClr val="accent6">
                    <a:lumMod val="50000"/>
                  </a:schemeClr>
                </a:solidFill>
              </a:rPr>
              <a:t>ف</a:t>
            </a:r>
            <a:r>
              <a:rPr lang="ar-JO" sz="9600" b="1" dirty="0" smtClean="0"/>
              <a:t>  </a:t>
            </a:r>
            <a:r>
              <a:rPr lang="ar-JO" sz="9600" b="1" dirty="0" smtClean="0">
                <a:solidFill>
                  <a:srgbClr val="7030A0"/>
                </a:solidFill>
              </a:rPr>
              <a:t>ن </a:t>
            </a:r>
            <a:r>
              <a:rPr lang="ar-JO" sz="9600" b="1" dirty="0" smtClean="0">
                <a:solidFill>
                  <a:schemeClr val="tx2"/>
                </a:solidFill>
              </a:rPr>
              <a:t>ا</a:t>
            </a:r>
            <a:endParaRPr lang="he-IL" sz="96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8472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4726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JO" sz="16600" dirty="0" smtClean="0">
                <a:solidFill>
                  <a:schemeClr val="tx2"/>
                </a:solidFill>
              </a:rPr>
              <a:t>جـَ</a:t>
            </a:r>
            <a:r>
              <a:rPr lang="ar-JO" sz="16600" dirty="0" smtClean="0"/>
              <a:t>  </a:t>
            </a:r>
            <a:r>
              <a:rPr lang="ar-JO" sz="16600" dirty="0" smtClean="0">
                <a:solidFill>
                  <a:srgbClr val="FF0000"/>
                </a:solidFill>
              </a:rPr>
              <a:t>ميـ </a:t>
            </a:r>
            <a:r>
              <a:rPr lang="ar-JO" sz="16600" dirty="0" smtClean="0">
                <a:solidFill>
                  <a:srgbClr val="00B050"/>
                </a:solidFill>
              </a:rPr>
              <a:t>لُ</a:t>
            </a:r>
          </a:p>
          <a:p>
            <a:pPr marL="0" indent="0" algn="ctr">
              <a:buNone/>
            </a:pPr>
            <a:r>
              <a:rPr lang="ar-JO" sz="16600" dirty="0" smtClean="0"/>
              <a:t>جَميلُ</a:t>
            </a:r>
            <a:endParaRPr lang="he-IL" sz="16600" dirty="0"/>
          </a:p>
        </p:txBody>
      </p:sp>
    </p:spTree>
    <p:extLst>
      <p:ext uri="{BB962C8B-B14F-4D97-AF65-F5344CB8AC3E}">
        <p14:creationId xmlns:p14="http://schemas.microsoft.com/office/powerpoint/2010/main" val="18313285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JO" sz="3200" dirty="0" smtClean="0"/>
              <a:t>قطع:</a:t>
            </a:r>
            <a:endParaRPr lang="he-IL" sz="32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rmAutofit fontScale="92500" lnSpcReduction="10000"/>
          </a:bodyPr>
          <a:lstStyle/>
          <a:p>
            <a:r>
              <a:rPr lang="ar-JO" sz="4000" dirty="0" smtClean="0"/>
              <a:t>جَميلُ __ __ __</a:t>
            </a:r>
          </a:p>
          <a:p>
            <a:r>
              <a:rPr lang="ar-JO" sz="4000" dirty="0" smtClean="0"/>
              <a:t>مَنار___ ___</a:t>
            </a:r>
          </a:p>
          <a:p>
            <a:r>
              <a:rPr lang="ar-JO" sz="4000" dirty="0" smtClean="0"/>
              <a:t>سوري ___ ___</a:t>
            </a:r>
          </a:p>
          <a:p>
            <a:r>
              <a:rPr lang="ar-JO" sz="4000" dirty="0" smtClean="0"/>
              <a:t>رَوانُ ___ ___ ___</a:t>
            </a:r>
          </a:p>
          <a:p>
            <a:r>
              <a:rPr lang="ar-JO" sz="4000" dirty="0" smtClean="0"/>
              <a:t>حَرَثَتْ ___ ___ ___</a:t>
            </a:r>
          </a:p>
          <a:p>
            <a:r>
              <a:rPr lang="ar-JO" sz="4000" dirty="0" smtClean="0"/>
              <a:t>مَثيل ___ ___</a:t>
            </a:r>
          </a:p>
          <a:p>
            <a:r>
              <a:rPr lang="ar-JO" sz="4000" dirty="0" smtClean="0"/>
              <a:t>وَثَبَ ___ ___ ___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58234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JO" sz="7200" dirty="0" smtClean="0"/>
              <a:t> </a:t>
            </a:r>
            <a:r>
              <a:rPr lang="ar-JO" sz="16600" dirty="0" smtClean="0">
                <a:solidFill>
                  <a:schemeClr val="tx2"/>
                </a:solidFill>
              </a:rPr>
              <a:t>وَ</a:t>
            </a:r>
            <a:r>
              <a:rPr lang="ar-JO" sz="16600" dirty="0" smtClean="0"/>
              <a:t> </a:t>
            </a:r>
            <a:r>
              <a:rPr lang="ar-JO" sz="16600" dirty="0" smtClean="0">
                <a:solidFill>
                  <a:srgbClr val="FF0000"/>
                </a:solidFill>
              </a:rPr>
              <a:t>ثـَ </a:t>
            </a:r>
            <a:r>
              <a:rPr lang="ar-JO" sz="16600" dirty="0" smtClean="0"/>
              <a:t> </a:t>
            </a:r>
            <a:r>
              <a:rPr lang="ar-JO" sz="16600" dirty="0" smtClean="0">
                <a:solidFill>
                  <a:srgbClr val="00B050"/>
                </a:solidFill>
              </a:rPr>
              <a:t>بَ</a:t>
            </a:r>
          </a:p>
          <a:p>
            <a:pPr marL="0" indent="0" algn="ctr">
              <a:buNone/>
            </a:pPr>
            <a:r>
              <a:rPr lang="ar-JO" sz="16600" dirty="0" smtClean="0"/>
              <a:t>وَثَبَ </a:t>
            </a:r>
            <a:endParaRPr lang="he-IL" sz="7200" dirty="0"/>
          </a:p>
        </p:txBody>
      </p:sp>
    </p:spTree>
    <p:extLst>
      <p:ext uri="{BB962C8B-B14F-4D97-AF65-F5344CB8AC3E}">
        <p14:creationId xmlns:p14="http://schemas.microsoft.com/office/powerpoint/2010/main" val="2007117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endParaRPr lang="ar-JO" dirty="0" smtClean="0"/>
          </a:p>
          <a:p>
            <a:pPr marL="0" indent="0" algn="ctr">
              <a:buNone/>
            </a:pPr>
            <a:r>
              <a:rPr lang="ar-JO" sz="42000" dirty="0" smtClean="0">
                <a:solidFill>
                  <a:schemeClr val="tx2"/>
                </a:solidFill>
              </a:rPr>
              <a:t>حــَ</a:t>
            </a:r>
            <a:r>
              <a:rPr lang="ar-JO" sz="13500" dirty="0" smtClean="0">
                <a:solidFill>
                  <a:schemeClr val="tx2"/>
                </a:solidFill>
              </a:rPr>
              <a:t> </a:t>
            </a:r>
            <a:r>
              <a:rPr lang="ar-JO" sz="34300" dirty="0" smtClean="0"/>
              <a:t> </a:t>
            </a:r>
            <a:r>
              <a:rPr lang="ar-JO" sz="34300" dirty="0" smtClean="0">
                <a:solidFill>
                  <a:srgbClr val="FF0000"/>
                </a:solidFill>
              </a:rPr>
              <a:t>رَ</a:t>
            </a:r>
            <a:r>
              <a:rPr lang="ar-JO" sz="34300" dirty="0" smtClean="0"/>
              <a:t>  </a:t>
            </a:r>
            <a:r>
              <a:rPr lang="ar-JO" sz="34300" dirty="0" smtClean="0">
                <a:solidFill>
                  <a:srgbClr val="00B050"/>
                </a:solidFill>
              </a:rPr>
              <a:t>ثَ</a:t>
            </a:r>
          </a:p>
          <a:p>
            <a:pPr marL="0" indent="0" algn="ctr">
              <a:buNone/>
            </a:pPr>
            <a:r>
              <a:rPr lang="ar-JO" sz="34300" dirty="0" smtClean="0"/>
              <a:t>حَرَثَ</a:t>
            </a:r>
            <a:endParaRPr lang="he-IL" sz="34300" dirty="0"/>
          </a:p>
        </p:txBody>
      </p:sp>
    </p:spTree>
    <p:extLst>
      <p:ext uri="{BB962C8B-B14F-4D97-AF65-F5344CB8AC3E}">
        <p14:creationId xmlns:p14="http://schemas.microsoft.com/office/powerpoint/2010/main" val="892730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ar-JO" sz="16600" dirty="0" smtClean="0">
                <a:solidFill>
                  <a:schemeClr val="tx2"/>
                </a:solidFill>
              </a:rPr>
              <a:t>سـَ </a:t>
            </a:r>
            <a:r>
              <a:rPr lang="ar-JO" sz="16600" dirty="0" smtClean="0"/>
              <a:t> </a:t>
            </a:r>
            <a:r>
              <a:rPr lang="ar-JO" sz="16600" dirty="0" smtClean="0">
                <a:solidFill>
                  <a:srgbClr val="FF0000"/>
                </a:solidFill>
              </a:rPr>
              <a:t>مـَ</a:t>
            </a:r>
            <a:r>
              <a:rPr lang="ar-JO" sz="16600" dirty="0" smtClean="0">
                <a:solidFill>
                  <a:srgbClr val="00B050"/>
                </a:solidFill>
              </a:rPr>
              <a:t>ر</a:t>
            </a:r>
          </a:p>
          <a:p>
            <a:pPr marL="0" indent="0" algn="ctr">
              <a:buNone/>
            </a:pPr>
            <a:r>
              <a:rPr lang="ar-JO" sz="16600" dirty="0" smtClean="0"/>
              <a:t>سَمَر</a:t>
            </a:r>
            <a:endParaRPr lang="he-IL" sz="16600" dirty="0"/>
          </a:p>
        </p:txBody>
      </p:sp>
    </p:spTree>
    <p:extLst>
      <p:ext uri="{BB962C8B-B14F-4D97-AF65-F5344CB8AC3E}">
        <p14:creationId xmlns:p14="http://schemas.microsoft.com/office/powerpoint/2010/main" val="2501706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JO" sz="16600" dirty="0" smtClean="0">
                <a:solidFill>
                  <a:schemeClr val="tx2"/>
                </a:solidFill>
              </a:rPr>
              <a:t>مـَ</a:t>
            </a:r>
            <a:r>
              <a:rPr lang="ar-JO" sz="16600" dirty="0" smtClean="0"/>
              <a:t> </a:t>
            </a:r>
            <a:r>
              <a:rPr lang="ar-JO" sz="16600" dirty="0" smtClean="0">
                <a:solidFill>
                  <a:srgbClr val="FF0000"/>
                </a:solidFill>
              </a:rPr>
              <a:t>ثي</a:t>
            </a:r>
            <a:r>
              <a:rPr lang="ar-JO" sz="16600" dirty="0" smtClean="0">
                <a:solidFill>
                  <a:srgbClr val="00B050"/>
                </a:solidFill>
              </a:rPr>
              <a:t>ل</a:t>
            </a:r>
          </a:p>
          <a:p>
            <a:pPr marL="0" indent="0" algn="ctr" rtl="0">
              <a:buNone/>
            </a:pPr>
            <a:r>
              <a:rPr lang="ar-JO" sz="16600" dirty="0" smtClean="0"/>
              <a:t>مَثيل</a:t>
            </a:r>
            <a:endParaRPr lang="he-IL" sz="16600" dirty="0"/>
          </a:p>
        </p:txBody>
      </p:sp>
    </p:spTree>
    <p:extLst>
      <p:ext uri="{BB962C8B-B14F-4D97-AF65-F5344CB8AC3E}">
        <p14:creationId xmlns:p14="http://schemas.microsoft.com/office/powerpoint/2010/main" val="3347788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JO" sz="16600" dirty="0" smtClean="0">
                <a:solidFill>
                  <a:schemeClr val="tx2"/>
                </a:solidFill>
              </a:rPr>
              <a:t>ر</a:t>
            </a:r>
            <a:r>
              <a:rPr lang="ar-JO" sz="16600" dirty="0" smtClean="0"/>
              <a:t>َ </a:t>
            </a:r>
            <a:r>
              <a:rPr lang="ar-JO" sz="16600" dirty="0" err="1" smtClean="0">
                <a:solidFill>
                  <a:srgbClr val="FF0000"/>
                </a:solidFill>
              </a:rPr>
              <a:t>وا</a:t>
            </a:r>
            <a:r>
              <a:rPr lang="ar-JO" sz="16600" dirty="0" smtClean="0"/>
              <a:t> </a:t>
            </a:r>
            <a:r>
              <a:rPr lang="ar-JO" sz="16600" dirty="0" smtClean="0">
                <a:solidFill>
                  <a:srgbClr val="00B050"/>
                </a:solidFill>
              </a:rPr>
              <a:t>نُ</a:t>
            </a:r>
          </a:p>
          <a:p>
            <a:pPr marL="0" indent="0" algn="ctr">
              <a:buNone/>
            </a:pPr>
            <a:r>
              <a:rPr lang="ar-JO" sz="16600" dirty="0" smtClean="0"/>
              <a:t>رَوانُ</a:t>
            </a:r>
            <a:endParaRPr lang="he-IL" sz="16600" dirty="0"/>
          </a:p>
        </p:txBody>
      </p:sp>
    </p:spTree>
    <p:extLst>
      <p:ext uri="{BB962C8B-B14F-4D97-AF65-F5344CB8AC3E}">
        <p14:creationId xmlns:p14="http://schemas.microsoft.com/office/powerpoint/2010/main" val="743121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ar-JO" sz="16600" dirty="0" smtClean="0">
                <a:solidFill>
                  <a:schemeClr val="tx2"/>
                </a:solidFill>
              </a:rPr>
              <a:t>حَــ </a:t>
            </a:r>
            <a:r>
              <a:rPr lang="ar-JO" sz="16600" dirty="0" smtClean="0"/>
              <a:t> </a:t>
            </a:r>
            <a:r>
              <a:rPr lang="ar-JO" sz="16600" dirty="0" smtClean="0">
                <a:solidFill>
                  <a:srgbClr val="FF0000"/>
                </a:solidFill>
              </a:rPr>
              <a:t>ر</a:t>
            </a:r>
            <a:r>
              <a:rPr lang="ar-JO" sz="16600" dirty="0" smtClean="0"/>
              <a:t>َ </a:t>
            </a:r>
            <a:r>
              <a:rPr lang="ar-JO" sz="16600" dirty="0" err="1" smtClean="0">
                <a:solidFill>
                  <a:srgbClr val="00B050"/>
                </a:solidFill>
              </a:rPr>
              <a:t>ثَتْ</a:t>
            </a:r>
            <a:endParaRPr lang="ar-JO" sz="166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ar-JO" sz="16600" dirty="0" smtClean="0"/>
              <a:t>حَرَثَتْ</a:t>
            </a:r>
            <a:endParaRPr lang="he-IL" sz="16600" dirty="0"/>
          </a:p>
        </p:txBody>
      </p:sp>
    </p:spTree>
    <p:extLst>
      <p:ext uri="{BB962C8B-B14F-4D97-AF65-F5344CB8AC3E}">
        <p14:creationId xmlns:p14="http://schemas.microsoft.com/office/powerpoint/2010/main" val="28003508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JO" sz="16600" dirty="0" smtClean="0">
                <a:solidFill>
                  <a:schemeClr val="tx2"/>
                </a:solidFill>
              </a:rPr>
              <a:t>مـَ</a:t>
            </a:r>
            <a:r>
              <a:rPr lang="ar-JO" sz="16600" dirty="0" smtClean="0"/>
              <a:t> </a:t>
            </a:r>
            <a:r>
              <a:rPr lang="ar-JO" sz="16600" dirty="0" err="1" smtClean="0">
                <a:solidFill>
                  <a:srgbClr val="FF0000"/>
                </a:solidFill>
              </a:rPr>
              <a:t>نا</a:t>
            </a:r>
            <a:r>
              <a:rPr lang="ar-JO" sz="16600" dirty="0" smtClean="0"/>
              <a:t> </a:t>
            </a:r>
            <a:r>
              <a:rPr lang="ar-JO" sz="16600" dirty="0" smtClean="0">
                <a:solidFill>
                  <a:srgbClr val="00B050"/>
                </a:solidFill>
              </a:rPr>
              <a:t>ر</a:t>
            </a:r>
          </a:p>
          <a:p>
            <a:pPr marL="0" indent="0" algn="ctr">
              <a:buNone/>
            </a:pPr>
            <a:r>
              <a:rPr lang="ar-JO" sz="16600" dirty="0" smtClean="0"/>
              <a:t>مَنار</a:t>
            </a:r>
          </a:p>
        </p:txBody>
      </p:sp>
    </p:spTree>
    <p:extLst>
      <p:ext uri="{BB962C8B-B14F-4D97-AF65-F5344CB8AC3E}">
        <p14:creationId xmlns:p14="http://schemas.microsoft.com/office/powerpoint/2010/main" val="601223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95536" y="476672"/>
            <a:ext cx="8229600" cy="5472608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ar-JO" sz="16600" dirty="0" smtClean="0">
                <a:solidFill>
                  <a:schemeClr val="tx2"/>
                </a:solidFill>
              </a:rPr>
              <a:t>سو</a:t>
            </a:r>
            <a:r>
              <a:rPr lang="ar-JO" sz="7200" dirty="0" smtClean="0">
                <a:solidFill>
                  <a:schemeClr val="tx2"/>
                </a:solidFill>
              </a:rPr>
              <a:t>   </a:t>
            </a:r>
            <a:r>
              <a:rPr lang="ar-JO" sz="16600" dirty="0" smtClean="0">
                <a:solidFill>
                  <a:srgbClr val="FF0000"/>
                </a:solidFill>
              </a:rPr>
              <a:t>ري </a:t>
            </a:r>
          </a:p>
          <a:p>
            <a:pPr marL="0" indent="0" algn="ctr">
              <a:buNone/>
            </a:pPr>
            <a:r>
              <a:rPr lang="ar-JO" sz="16600" dirty="0" smtClean="0"/>
              <a:t>سوري</a:t>
            </a:r>
            <a:endParaRPr lang="he-IL" sz="16600" dirty="0"/>
          </a:p>
        </p:txBody>
      </p:sp>
    </p:spTree>
    <p:extLst>
      <p:ext uri="{BB962C8B-B14F-4D97-AF65-F5344CB8AC3E}">
        <p14:creationId xmlns:p14="http://schemas.microsoft.com/office/powerpoint/2010/main" val="29370106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חיוני">
  <a:themeElements>
    <a:clrScheme name="חיוני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חיוני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חיוני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74</TotalTime>
  <Words>78</Words>
  <Application>Microsoft Office PowerPoint</Application>
  <PresentationFormat>‫הצגה על המסך (4:3)</PresentationFormat>
  <Paragraphs>29</Paragraphs>
  <Slides>11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11</vt:i4>
      </vt:variant>
    </vt:vector>
  </HeadingPairs>
  <TitlesOfParts>
    <vt:vector size="12" baseType="lpstr">
      <vt:lpstr>חיוני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מצגת של PowerPoint</vt:lpstr>
      <vt:lpstr>قطع: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USER1</dc:creator>
  <cp:lastModifiedBy>USER1</cp:lastModifiedBy>
  <cp:revision>9</cp:revision>
  <dcterms:created xsi:type="dcterms:W3CDTF">2021-01-09T17:55:33Z</dcterms:created>
  <dcterms:modified xsi:type="dcterms:W3CDTF">2021-01-09T19:09:54Z</dcterms:modified>
</cp:coreProperties>
</file>