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257" r:id="rId15"/>
    <p:sldId id="303" r:id="rId16"/>
    <p:sldId id="304" r:id="rId17"/>
    <p:sldId id="260" r:id="rId18"/>
    <p:sldId id="301" r:id="rId19"/>
    <p:sldId id="302" r:id="rId20"/>
    <p:sldId id="263" r:id="rId21"/>
    <p:sldId id="305" r:id="rId22"/>
    <p:sldId id="306" r:id="rId23"/>
    <p:sldId id="266" r:id="rId24"/>
    <p:sldId id="307" r:id="rId25"/>
    <p:sldId id="308" r:id="rId26"/>
    <p:sldId id="269" r:id="rId27"/>
    <p:sldId id="309" r:id="rId28"/>
    <p:sldId id="310" r:id="rId29"/>
    <p:sldId id="272" r:id="rId30"/>
    <p:sldId id="311" r:id="rId31"/>
    <p:sldId id="312" r:id="rId32"/>
    <p:sldId id="275" r:id="rId33"/>
    <p:sldId id="313" r:id="rId34"/>
    <p:sldId id="314" r:id="rId35"/>
    <p:sldId id="278" r:id="rId36"/>
    <p:sldId id="315" r:id="rId37"/>
    <p:sldId id="316" r:id="rId38"/>
    <p:sldId id="281" r:id="rId39"/>
    <p:sldId id="317" r:id="rId40"/>
    <p:sldId id="318" r:id="rId41"/>
    <p:sldId id="321" r:id="rId42"/>
    <p:sldId id="324" r:id="rId43"/>
    <p:sldId id="325" r:id="rId44"/>
    <p:sldId id="322" r:id="rId45"/>
    <p:sldId id="326" r:id="rId46"/>
    <p:sldId id="327" r:id="rId47"/>
    <p:sldId id="323" r:id="rId48"/>
    <p:sldId id="328" r:id="rId49"/>
    <p:sldId id="329" r:id="rId50"/>
    <p:sldId id="284" r:id="rId51"/>
    <p:sldId id="319" r:id="rId52"/>
    <p:sldId id="32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CC9D-1AE4-4AE8-8792-B639704218C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AD5-CB3E-4BD0-9F4C-505F03B985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CC9D-1AE4-4AE8-8792-B639704218C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AD5-CB3E-4BD0-9F4C-505F03B98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CC9D-1AE4-4AE8-8792-B639704218C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AD5-CB3E-4BD0-9F4C-505F03B98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CC9D-1AE4-4AE8-8792-B639704218C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AD5-CB3E-4BD0-9F4C-505F03B985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CC9D-1AE4-4AE8-8792-B639704218C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AD5-CB3E-4BD0-9F4C-505F03B98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CC9D-1AE4-4AE8-8792-B639704218C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AD5-CB3E-4BD0-9F4C-505F03B985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CC9D-1AE4-4AE8-8792-B639704218C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AD5-CB3E-4BD0-9F4C-505F03B985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CC9D-1AE4-4AE8-8792-B639704218C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AD5-CB3E-4BD0-9F4C-505F03B98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CC9D-1AE4-4AE8-8792-B639704218C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AD5-CB3E-4BD0-9F4C-505F03B98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CC9D-1AE4-4AE8-8792-B639704218C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AD5-CB3E-4BD0-9F4C-505F03B98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CC9D-1AE4-4AE8-8792-B639704218C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AD5-CB3E-4BD0-9F4C-505F03B985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9BCC9D-1AE4-4AE8-8792-B639704218C4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CF3AD5-CB3E-4BD0-9F4C-505F03B985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6" name="כוכב עם 6 פינות 5">
            <a:hlinkClick r:id="rId3" action="ppaction://hlinksldjump"/>
          </p:cNvPr>
          <p:cNvSpPr/>
          <p:nvPr/>
        </p:nvSpPr>
        <p:spPr>
          <a:xfrm>
            <a:off x="3937247" y="5486400"/>
            <a:ext cx="1295400" cy="1371600"/>
          </a:xfrm>
          <a:prstGeom prst="star6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ابدأ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35901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300" cy="6858000"/>
          </a:xfrm>
        </p:spPr>
      </p:pic>
      <p:sp>
        <p:nvSpPr>
          <p:cNvPr id="6" name="חץ שמאלה 5">
            <a:hlinkClick r:id="rId3" action="ppaction://hlinksldjump"/>
          </p:cNvPr>
          <p:cNvSpPr/>
          <p:nvPr/>
        </p:nvSpPr>
        <p:spPr>
          <a:xfrm>
            <a:off x="76200" y="6172200"/>
            <a:ext cx="685800" cy="609600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00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5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" y="0"/>
            <a:ext cx="9141691" cy="6858000"/>
          </a:xfrm>
        </p:spPr>
      </p:pic>
      <p:sp>
        <p:nvSpPr>
          <p:cNvPr id="6" name="חץ שמאלה 5">
            <a:hlinkClick r:id="rId3" action="ppaction://hlinksldjump"/>
          </p:cNvPr>
          <p:cNvSpPr/>
          <p:nvPr/>
        </p:nvSpPr>
        <p:spPr>
          <a:xfrm>
            <a:off x="76200" y="6172200"/>
            <a:ext cx="685800" cy="609600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00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חץ שמאלה 5">
            <a:hlinkClick r:id="rId3" action="ppaction://hlinksldjump"/>
          </p:cNvPr>
          <p:cNvSpPr/>
          <p:nvPr/>
        </p:nvSpPr>
        <p:spPr>
          <a:xfrm>
            <a:off x="76200" y="6172200"/>
            <a:ext cx="685800" cy="609600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00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1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" y="0"/>
            <a:ext cx="9125256" cy="6858000"/>
          </a:xfrm>
        </p:spPr>
      </p:pic>
      <p:sp>
        <p:nvSpPr>
          <p:cNvPr id="5" name="לחצן פעולה: בית 4">
            <a:hlinkClick r:id="rId3" action="ppaction://hlinksldjump" highlightClick="1"/>
          </p:cNvPr>
          <p:cNvSpPr/>
          <p:nvPr/>
        </p:nvSpPr>
        <p:spPr>
          <a:xfrm>
            <a:off x="152400" y="152400"/>
            <a:ext cx="762000" cy="7620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/>
              <a:t>الصفحة الرئيسية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8844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>
          <a:xfrm>
            <a:off x="1371600" y="2212611"/>
            <a:ext cx="6400800" cy="944880"/>
          </a:xfrm>
        </p:spPr>
        <p:txBody>
          <a:bodyPr/>
          <a:lstStyle/>
          <a:p>
            <a:pPr marL="45720" indent="0" algn="ctr">
              <a:buNone/>
            </a:pPr>
            <a:r>
              <a:rPr lang="ar-SA" dirty="0">
                <a:solidFill>
                  <a:srgbClr val="0070C0"/>
                </a:solidFill>
              </a:rPr>
              <a:t> كيف يحدد المسلمون بداية شهر رمضان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כוכב עם 7 פינות 3">
            <a:hlinkClick r:id="rId2" action="ppaction://hlinksldjump"/>
          </p:cNvPr>
          <p:cNvSpPr/>
          <p:nvPr/>
        </p:nvSpPr>
        <p:spPr>
          <a:xfrm>
            <a:off x="5334000" y="3733800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رؤية غيوم رمضان</a:t>
            </a:r>
            <a:endParaRPr lang="en-US" dirty="0"/>
          </a:p>
        </p:txBody>
      </p:sp>
      <p:sp>
        <p:nvSpPr>
          <p:cNvPr id="5" name="כוכב עם 7 פינות 4">
            <a:hlinkClick r:id="rId3" action="ppaction://hlinksldjump"/>
          </p:cNvPr>
          <p:cNvSpPr/>
          <p:nvPr/>
        </p:nvSpPr>
        <p:spPr>
          <a:xfrm>
            <a:off x="1828060" y="3727142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رؤية هلال رمضان</a:t>
            </a:r>
            <a:endParaRPr lang="en-US" dirty="0"/>
          </a:p>
        </p:txBody>
      </p:sp>
      <p:pic>
        <p:nvPicPr>
          <p:cNvPr id="6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6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41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11545"/>
            <a:ext cx="914400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33400" y="1828800"/>
            <a:ext cx="4461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صحيحة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احسنت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381000" y="4724400"/>
            <a:ext cx="1981200" cy="1905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2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349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505199" y="1143000"/>
            <a:ext cx="5145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خاطئة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اخرى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6934200" y="4572000"/>
            <a:ext cx="1981200" cy="190500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عودة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31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371600" y="2212611"/>
            <a:ext cx="6400800" cy="94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ar-SA" dirty="0">
                <a:solidFill>
                  <a:srgbClr val="0070C0"/>
                </a:solidFill>
              </a:rPr>
              <a:t>ماذا يفعل المسلمون في شهر رمضان؟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כוכב עם 7 פינות 4">
            <a:hlinkClick r:id="rId2" action="ppaction://hlinksldjump"/>
          </p:cNvPr>
          <p:cNvSpPr/>
          <p:nvPr/>
        </p:nvSpPr>
        <p:spPr>
          <a:xfrm>
            <a:off x="5334000" y="3733800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الصيام</a:t>
            </a:r>
            <a:endParaRPr lang="en-US" dirty="0"/>
          </a:p>
        </p:txBody>
      </p:sp>
      <p:sp>
        <p:nvSpPr>
          <p:cNvPr id="6" name="כוכב עם 7 פינות 5">
            <a:hlinkClick r:id="rId3" action="ppaction://hlinksldjump"/>
          </p:cNvPr>
          <p:cNvSpPr/>
          <p:nvPr/>
        </p:nvSpPr>
        <p:spPr>
          <a:xfrm>
            <a:off x="1828060" y="3727142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الحج</a:t>
            </a:r>
            <a:endParaRPr lang="en-US" dirty="0"/>
          </a:p>
        </p:txBody>
      </p:sp>
      <p:pic>
        <p:nvPicPr>
          <p:cNvPr id="7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6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281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11545"/>
            <a:ext cx="9144000" cy="6858000"/>
          </a:xfrm>
        </p:spPr>
      </p:pic>
      <p:sp>
        <p:nvSpPr>
          <p:cNvPr id="6" name="מלבן 5"/>
          <p:cNvSpPr/>
          <p:nvPr/>
        </p:nvSpPr>
        <p:spPr>
          <a:xfrm>
            <a:off x="533400" y="1828800"/>
            <a:ext cx="4461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صحيحة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احسنت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כוכב עם 5 פינות 6">
            <a:hlinkClick r:id="rId3" action="ppaction://hlinksldjump"/>
          </p:cNvPr>
          <p:cNvSpPr/>
          <p:nvPr/>
        </p:nvSpPr>
        <p:spPr>
          <a:xfrm>
            <a:off x="381000" y="4724400"/>
            <a:ext cx="1981200" cy="1905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349" cy="6858000"/>
          </a:xfrm>
        </p:spPr>
      </p:pic>
      <p:sp>
        <p:nvSpPr>
          <p:cNvPr id="5" name="מלבן 4"/>
          <p:cNvSpPr/>
          <p:nvPr/>
        </p:nvSpPr>
        <p:spPr>
          <a:xfrm>
            <a:off x="3505199" y="1143000"/>
            <a:ext cx="5145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خاطئة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اخرى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6934200" y="4572000"/>
            <a:ext cx="1981200" cy="190500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عودة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2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52400"/>
            <a:ext cx="9144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3463" y="304800"/>
            <a:ext cx="3810001" cy="914400"/>
          </a:xfrm>
          <a:noFill/>
        </p:spPr>
        <p:txBody>
          <a:bodyPr/>
          <a:lstStyle/>
          <a:p>
            <a:pPr marL="0" indent="0" algn="ctr" rtl="1">
              <a:buNone/>
            </a:pPr>
            <a:r>
              <a:rPr lang="ar-SA" sz="2400" dirty="0"/>
              <a:t>هيا نتعرف معا على شهر رمضان المبارك</a:t>
            </a:r>
            <a:endParaRPr lang="en-US" sz="2400" dirty="0"/>
          </a:p>
        </p:txBody>
      </p:sp>
      <p:sp>
        <p:nvSpPr>
          <p:cNvPr id="9" name="מלבן מעוגל 8">
            <a:hlinkClick r:id="rId3" action="ppaction://hlinksldjump"/>
          </p:cNvPr>
          <p:cNvSpPr/>
          <p:nvPr/>
        </p:nvSpPr>
        <p:spPr>
          <a:xfrm>
            <a:off x="3267364" y="2705100"/>
            <a:ext cx="2362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شرح عن شهر رمضان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מלבן מעוגל 9">
            <a:hlinkClick r:id="rId4" action="ppaction://hlinksldjump"/>
          </p:cNvPr>
          <p:cNvSpPr/>
          <p:nvPr/>
        </p:nvSpPr>
        <p:spPr>
          <a:xfrm>
            <a:off x="3268844" y="4362450"/>
            <a:ext cx="2362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تمارين عن شهر رمضان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87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371600" y="2212611"/>
            <a:ext cx="6400800" cy="94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ar-SA" dirty="0">
                <a:solidFill>
                  <a:srgbClr val="0070C0"/>
                </a:solidFill>
              </a:rPr>
              <a:t>ما اسم الليلة المباركة في شهر رمضان؟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כוכב עם 7 פינות 4">
            <a:hlinkClick r:id="rId2" action="ppaction://hlinksldjump"/>
          </p:cNvPr>
          <p:cNvSpPr/>
          <p:nvPr/>
        </p:nvSpPr>
        <p:spPr>
          <a:xfrm>
            <a:off x="5334000" y="3733800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ليلة الرحمة</a:t>
            </a:r>
            <a:endParaRPr lang="en-US" dirty="0"/>
          </a:p>
        </p:txBody>
      </p:sp>
      <p:sp>
        <p:nvSpPr>
          <p:cNvPr id="6" name="כוכב עם 7 פינות 5">
            <a:hlinkClick r:id="rId3" action="ppaction://hlinksldjump"/>
          </p:cNvPr>
          <p:cNvSpPr/>
          <p:nvPr/>
        </p:nvSpPr>
        <p:spPr>
          <a:xfrm>
            <a:off x="1828060" y="3727142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ليلة القدر</a:t>
            </a:r>
            <a:endParaRPr lang="en-US" dirty="0"/>
          </a:p>
        </p:txBody>
      </p:sp>
      <p:pic>
        <p:nvPicPr>
          <p:cNvPr id="7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6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828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11545"/>
            <a:ext cx="914400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33400" y="1828800"/>
            <a:ext cx="4461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صحيحة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احسنت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381000" y="4724400"/>
            <a:ext cx="1981200" cy="1905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02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349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505199" y="1143000"/>
            <a:ext cx="5145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خاطئة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اخرى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6934200" y="4572000"/>
            <a:ext cx="1981200" cy="190500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عودة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9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371600" y="2212611"/>
            <a:ext cx="6400800" cy="94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ar-SA" dirty="0">
                <a:solidFill>
                  <a:srgbClr val="0070C0"/>
                </a:solidFill>
              </a:rPr>
              <a:t>ليلة القدر خير من ؟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כוכב עם 7 פינות 4">
            <a:hlinkClick r:id="rId2" action="ppaction://hlinksldjump"/>
          </p:cNvPr>
          <p:cNvSpPr/>
          <p:nvPr/>
        </p:nvSpPr>
        <p:spPr>
          <a:xfrm>
            <a:off x="5334000" y="3733800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100 شهر</a:t>
            </a:r>
            <a:endParaRPr lang="en-US" dirty="0"/>
          </a:p>
        </p:txBody>
      </p:sp>
      <p:sp>
        <p:nvSpPr>
          <p:cNvPr id="6" name="כוכב עם 7 פינות 5">
            <a:hlinkClick r:id="rId3" action="ppaction://hlinksldjump"/>
          </p:cNvPr>
          <p:cNvSpPr/>
          <p:nvPr/>
        </p:nvSpPr>
        <p:spPr>
          <a:xfrm>
            <a:off x="1828060" y="3727142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1000 شهر</a:t>
            </a:r>
            <a:endParaRPr lang="en-US" dirty="0"/>
          </a:p>
        </p:txBody>
      </p:sp>
      <p:pic>
        <p:nvPicPr>
          <p:cNvPr id="7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6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73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11545"/>
            <a:ext cx="914400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33400" y="1828800"/>
            <a:ext cx="4461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صحيحة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احسنت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381000" y="4724400"/>
            <a:ext cx="1981200" cy="1905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86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349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505199" y="1143000"/>
            <a:ext cx="5145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خاطئة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اخرى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6934200" y="4572000"/>
            <a:ext cx="1981200" cy="190500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عودة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39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371600" y="2212611"/>
            <a:ext cx="6400800" cy="94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ar-SA" dirty="0">
                <a:solidFill>
                  <a:srgbClr val="0070C0"/>
                </a:solidFill>
              </a:rPr>
              <a:t>متى يجب التوقف عن الاكل والشراب؟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כוכב עם 7 פינות 4">
            <a:hlinkClick r:id="rId2" action="ppaction://hlinksldjump"/>
          </p:cNvPr>
          <p:cNvSpPr/>
          <p:nvPr/>
        </p:nvSpPr>
        <p:spPr>
          <a:xfrm>
            <a:off x="5334000" y="3733800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بعد العصر</a:t>
            </a:r>
            <a:endParaRPr lang="en-US" dirty="0"/>
          </a:p>
        </p:txBody>
      </p:sp>
      <p:sp>
        <p:nvSpPr>
          <p:cNvPr id="6" name="כוכב עם 7 פינות 5">
            <a:hlinkClick r:id="rId3" action="ppaction://hlinksldjump"/>
          </p:cNvPr>
          <p:cNvSpPr/>
          <p:nvPr/>
        </p:nvSpPr>
        <p:spPr>
          <a:xfrm>
            <a:off x="1828060" y="3727142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عند الفجر</a:t>
            </a:r>
            <a:endParaRPr lang="en-US" dirty="0"/>
          </a:p>
        </p:txBody>
      </p:sp>
      <p:pic>
        <p:nvPicPr>
          <p:cNvPr id="7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6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21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11545"/>
            <a:ext cx="914400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33400" y="1828800"/>
            <a:ext cx="4461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صحيحة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احسنت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381000" y="4724400"/>
            <a:ext cx="1981200" cy="1905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44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349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505199" y="1143000"/>
            <a:ext cx="5145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خاطئة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اخرى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6934200" y="4572000"/>
            <a:ext cx="1981200" cy="190500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عودة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80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371600" y="2212611"/>
            <a:ext cx="6400800" cy="94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ar-SA" dirty="0">
                <a:solidFill>
                  <a:srgbClr val="0070C0"/>
                </a:solidFill>
              </a:rPr>
              <a:t>ما اسم الشخص الذي كان يوقظ الناس للسحور؟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כוכב עם 7 פינות 4">
            <a:hlinkClick r:id="rId2" action="ppaction://hlinksldjump"/>
          </p:cNvPr>
          <p:cNvSpPr/>
          <p:nvPr/>
        </p:nvSpPr>
        <p:spPr>
          <a:xfrm>
            <a:off x="5334000" y="3733800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 err="1"/>
              <a:t>مسحراتي</a:t>
            </a:r>
            <a:endParaRPr lang="en-US" sz="1400" dirty="0"/>
          </a:p>
        </p:txBody>
      </p:sp>
      <p:sp>
        <p:nvSpPr>
          <p:cNvPr id="6" name="כוכב עם 7 פינות 5">
            <a:hlinkClick r:id="rId3" action="ppaction://hlinksldjump"/>
          </p:cNvPr>
          <p:cNvSpPr/>
          <p:nvPr/>
        </p:nvSpPr>
        <p:spPr>
          <a:xfrm>
            <a:off x="1828060" y="3727142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مهرج</a:t>
            </a:r>
            <a:endParaRPr lang="en-US" dirty="0"/>
          </a:p>
        </p:txBody>
      </p:sp>
      <p:pic>
        <p:nvPicPr>
          <p:cNvPr id="7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6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חץ שמאלה 2">
            <a:hlinkClick r:id="rId3" action="ppaction://hlinksldjump"/>
          </p:cNvPr>
          <p:cNvSpPr/>
          <p:nvPr/>
        </p:nvSpPr>
        <p:spPr>
          <a:xfrm>
            <a:off x="76200" y="6172200"/>
            <a:ext cx="685800" cy="609600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00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55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11545"/>
            <a:ext cx="914400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33400" y="1828800"/>
            <a:ext cx="4461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صحيحة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احسنت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381000" y="4724400"/>
            <a:ext cx="1981200" cy="1905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67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349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505199" y="1143000"/>
            <a:ext cx="5145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خاطئة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اخرى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6934200" y="4572000"/>
            <a:ext cx="1981200" cy="190500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عودة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59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371600" y="2212611"/>
            <a:ext cx="6400800" cy="94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ar-SA" dirty="0">
                <a:solidFill>
                  <a:srgbClr val="0070C0"/>
                </a:solidFill>
              </a:rPr>
              <a:t>متى يجب الافطار بعد الصيام؟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כוכב עם 7 פינות 4">
            <a:hlinkClick r:id="rId2" action="ppaction://hlinksldjump"/>
          </p:cNvPr>
          <p:cNvSpPr/>
          <p:nvPr/>
        </p:nvSpPr>
        <p:spPr>
          <a:xfrm>
            <a:off x="5334000" y="3733800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بعد العشاء</a:t>
            </a:r>
            <a:endParaRPr lang="en-US" dirty="0"/>
          </a:p>
        </p:txBody>
      </p:sp>
      <p:sp>
        <p:nvSpPr>
          <p:cNvPr id="6" name="כוכב עם 7 פינות 5">
            <a:hlinkClick r:id="rId3" action="ppaction://hlinksldjump"/>
          </p:cNvPr>
          <p:cNvSpPr/>
          <p:nvPr/>
        </p:nvSpPr>
        <p:spPr>
          <a:xfrm>
            <a:off x="1828060" y="3727142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عند المغرب</a:t>
            </a:r>
            <a:endParaRPr lang="en-US" dirty="0"/>
          </a:p>
        </p:txBody>
      </p:sp>
      <p:pic>
        <p:nvPicPr>
          <p:cNvPr id="7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6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93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11545"/>
            <a:ext cx="914400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33400" y="1828800"/>
            <a:ext cx="4461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صحيحة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احسنت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381000" y="4724400"/>
            <a:ext cx="1981200" cy="1905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96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349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505199" y="1143000"/>
            <a:ext cx="5145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خاطئة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اخرى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6934200" y="4572000"/>
            <a:ext cx="1981200" cy="190500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عودة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11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371600" y="2212611"/>
            <a:ext cx="6400800" cy="94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ar-SA" dirty="0">
                <a:solidFill>
                  <a:srgbClr val="0070C0"/>
                </a:solidFill>
              </a:rPr>
              <a:t>لمن يجوز الافطار في رمضان؟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כוכב עם 7 פינות 4">
            <a:hlinkClick r:id="rId2" action="ppaction://hlinksldjump"/>
          </p:cNvPr>
          <p:cNvSpPr/>
          <p:nvPr/>
        </p:nvSpPr>
        <p:spPr>
          <a:xfrm>
            <a:off x="5334000" y="3733800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الفقير</a:t>
            </a:r>
            <a:endParaRPr lang="en-US" dirty="0"/>
          </a:p>
        </p:txBody>
      </p:sp>
      <p:sp>
        <p:nvSpPr>
          <p:cNvPr id="6" name="כוכב עם 7 פינות 5">
            <a:hlinkClick r:id="rId3" action="ppaction://hlinksldjump"/>
          </p:cNvPr>
          <p:cNvSpPr/>
          <p:nvPr/>
        </p:nvSpPr>
        <p:spPr>
          <a:xfrm>
            <a:off x="1828060" y="3727142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المريض</a:t>
            </a:r>
            <a:endParaRPr lang="en-US" dirty="0"/>
          </a:p>
        </p:txBody>
      </p:sp>
      <p:pic>
        <p:nvPicPr>
          <p:cNvPr id="7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6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4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11545"/>
            <a:ext cx="914400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33400" y="1828800"/>
            <a:ext cx="4461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صحيحة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احسنت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381000" y="4724400"/>
            <a:ext cx="1981200" cy="1905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05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349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505199" y="1143000"/>
            <a:ext cx="5145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خاطئة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اخرى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6934200" y="4572000"/>
            <a:ext cx="1981200" cy="190500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عودة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92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371600" y="2212611"/>
            <a:ext cx="6400800" cy="94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ar-SA" dirty="0">
                <a:solidFill>
                  <a:srgbClr val="0070C0"/>
                </a:solidFill>
              </a:rPr>
              <a:t>ما هي الصلاة التي تصلى في رمضان؟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כוכב עם 7 פינות 4">
            <a:hlinkClick r:id="rId2" action="ppaction://hlinksldjump"/>
          </p:cNvPr>
          <p:cNvSpPr/>
          <p:nvPr/>
        </p:nvSpPr>
        <p:spPr>
          <a:xfrm>
            <a:off x="5334000" y="3733800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صلاة الضحى</a:t>
            </a:r>
            <a:endParaRPr lang="en-US" dirty="0"/>
          </a:p>
        </p:txBody>
      </p:sp>
      <p:sp>
        <p:nvSpPr>
          <p:cNvPr id="6" name="כוכב עם 7 פינות 5">
            <a:hlinkClick r:id="rId3" action="ppaction://hlinksldjump"/>
          </p:cNvPr>
          <p:cNvSpPr/>
          <p:nvPr/>
        </p:nvSpPr>
        <p:spPr>
          <a:xfrm>
            <a:off x="1828060" y="3727142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صلاة التراويح</a:t>
            </a:r>
            <a:endParaRPr lang="en-US" dirty="0"/>
          </a:p>
        </p:txBody>
      </p:sp>
      <p:pic>
        <p:nvPicPr>
          <p:cNvPr id="7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6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93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11545"/>
            <a:ext cx="914400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33400" y="1828800"/>
            <a:ext cx="4461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صحيحة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احسنت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381000" y="4724400"/>
            <a:ext cx="1981200" cy="1905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1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>
            <a:hlinkClick r:id="rId2" action="ppaction://hlinksldjump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6" name="חץ שמאלה 5">
            <a:hlinkClick r:id="rId2" action="ppaction://hlinksldjump"/>
          </p:cNvPr>
          <p:cNvSpPr/>
          <p:nvPr/>
        </p:nvSpPr>
        <p:spPr>
          <a:xfrm>
            <a:off x="76200" y="6172200"/>
            <a:ext cx="685800" cy="609600"/>
          </a:xfrm>
          <a:prstGeom prst="lef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00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81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349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505199" y="1143000"/>
            <a:ext cx="5145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خاطئة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اخرى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6934200" y="4572000"/>
            <a:ext cx="1981200" cy="190500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عودة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07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371600" y="2212611"/>
            <a:ext cx="6400800" cy="94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ar-SA" dirty="0">
                <a:solidFill>
                  <a:srgbClr val="0070C0"/>
                </a:solidFill>
              </a:rPr>
              <a:t>ما هو ترتيب رمضان بين الشهور الهجرية؟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כוכב עם 7 פינות 4">
            <a:hlinkClick r:id="rId2" action="ppaction://hlinksldjump"/>
          </p:cNvPr>
          <p:cNvSpPr/>
          <p:nvPr/>
        </p:nvSpPr>
        <p:spPr>
          <a:xfrm>
            <a:off x="5334000" y="3733800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الثالث</a:t>
            </a:r>
            <a:endParaRPr lang="en-US" dirty="0"/>
          </a:p>
        </p:txBody>
      </p:sp>
      <p:sp>
        <p:nvSpPr>
          <p:cNvPr id="6" name="כוכב עם 7 פינות 5">
            <a:hlinkClick r:id="rId3" action="ppaction://hlinksldjump"/>
          </p:cNvPr>
          <p:cNvSpPr/>
          <p:nvPr/>
        </p:nvSpPr>
        <p:spPr>
          <a:xfrm>
            <a:off x="1828060" y="3727142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/>
              <a:t>التاسع</a:t>
            </a:r>
            <a:endParaRPr lang="en-US" sz="1600" dirty="0"/>
          </a:p>
        </p:txBody>
      </p:sp>
      <p:pic>
        <p:nvPicPr>
          <p:cNvPr id="7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6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19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11545"/>
            <a:ext cx="914400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33400" y="1828800"/>
            <a:ext cx="4461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صحيحة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احسنت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381000" y="4724400"/>
            <a:ext cx="1981200" cy="1905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80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349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505199" y="1143000"/>
            <a:ext cx="5145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خاطئة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اخرى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6934200" y="4572000"/>
            <a:ext cx="1981200" cy="190500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عودة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1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371600" y="2212611"/>
            <a:ext cx="6400800" cy="94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ar-SA" dirty="0">
                <a:solidFill>
                  <a:srgbClr val="0070C0"/>
                </a:solidFill>
              </a:rPr>
              <a:t>ما هو الشهر الاول بالشهور الهجرية؟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כוכב עם 7 פינות 4">
            <a:hlinkClick r:id="rId2" action="ppaction://hlinksldjump"/>
          </p:cNvPr>
          <p:cNvSpPr/>
          <p:nvPr/>
        </p:nvSpPr>
        <p:spPr>
          <a:xfrm>
            <a:off x="5334000" y="3733800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محرم</a:t>
            </a:r>
            <a:endParaRPr lang="en-US" dirty="0"/>
          </a:p>
        </p:txBody>
      </p:sp>
      <p:sp>
        <p:nvSpPr>
          <p:cNvPr id="6" name="כוכב עם 7 פינות 5">
            <a:hlinkClick r:id="rId3" action="ppaction://hlinksldjump"/>
          </p:cNvPr>
          <p:cNvSpPr/>
          <p:nvPr/>
        </p:nvSpPr>
        <p:spPr>
          <a:xfrm>
            <a:off x="1828060" y="3727142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/>
              <a:t>رجب</a:t>
            </a:r>
            <a:endParaRPr lang="en-US" sz="1600" dirty="0"/>
          </a:p>
        </p:txBody>
      </p:sp>
      <p:pic>
        <p:nvPicPr>
          <p:cNvPr id="7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6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50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11545"/>
            <a:ext cx="914400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33400" y="1828800"/>
            <a:ext cx="4461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صحيحة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احسنت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381000" y="4724400"/>
            <a:ext cx="1981200" cy="1905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93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349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505199" y="1143000"/>
            <a:ext cx="5145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خاطئة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اخرى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6934200" y="4572000"/>
            <a:ext cx="1981200" cy="190500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عودة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5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371600" y="2212611"/>
            <a:ext cx="6400800" cy="94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ar-SA" dirty="0">
                <a:solidFill>
                  <a:srgbClr val="0070C0"/>
                </a:solidFill>
              </a:rPr>
              <a:t>ما هو الشهر الاخير في الاشهر الهجرية؟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כוכב עם 7 פינות 4">
            <a:hlinkClick r:id="rId2" action="ppaction://hlinksldjump"/>
          </p:cNvPr>
          <p:cNvSpPr/>
          <p:nvPr/>
        </p:nvSpPr>
        <p:spPr>
          <a:xfrm>
            <a:off x="5334000" y="3733800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محرم</a:t>
            </a:r>
            <a:endParaRPr lang="en-US" dirty="0"/>
          </a:p>
        </p:txBody>
      </p:sp>
      <p:sp>
        <p:nvSpPr>
          <p:cNvPr id="6" name="כוכב עם 7 פינות 5">
            <a:hlinkClick r:id="rId3" action="ppaction://hlinksldjump"/>
          </p:cNvPr>
          <p:cNvSpPr/>
          <p:nvPr/>
        </p:nvSpPr>
        <p:spPr>
          <a:xfrm>
            <a:off x="1828060" y="3727142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/>
              <a:t>ذو الحجة</a:t>
            </a:r>
            <a:endParaRPr lang="en-US" sz="1600" dirty="0"/>
          </a:p>
        </p:txBody>
      </p:sp>
      <p:pic>
        <p:nvPicPr>
          <p:cNvPr id="7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6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49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11545"/>
            <a:ext cx="914400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33400" y="1828800"/>
            <a:ext cx="4461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صحيحة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احسنت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381000" y="4724400"/>
            <a:ext cx="1981200" cy="1905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54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349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505199" y="1143000"/>
            <a:ext cx="5145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خاطئة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اخرى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6934200" y="4572000"/>
            <a:ext cx="1981200" cy="190500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عودة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5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חץ שמאלה 5">
            <a:hlinkClick r:id="rId3" action="ppaction://hlinksldjump"/>
          </p:cNvPr>
          <p:cNvSpPr/>
          <p:nvPr/>
        </p:nvSpPr>
        <p:spPr>
          <a:xfrm>
            <a:off x="48491" y="6248400"/>
            <a:ext cx="685800" cy="609600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00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700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/>
          <p:cNvSpPr txBox="1">
            <a:spLocks/>
          </p:cNvSpPr>
          <p:nvPr/>
        </p:nvSpPr>
        <p:spPr>
          <a:xfrm>
            <a:off x="1371600" y="2212611"/>
            <a:ext cx="6400800" cy="94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ar-SA" dirty="0">
                <a:solidFill>
                  <a:srgbClr val="0070C0"/>
                </a:solidFill>
              </a:rPr>
              <a:t>ما هو العيد الذي يأتي بعد رمضان؟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כוכב עם 7 פינות 4">
            <a:hlinkClick r:id="rId2" action="ppaction://hlinksldjump"/>
          </p:cNvPr>
          <p:cNvSpPr/>
          <p:nvPr/>
        </p:nvSpPr>
        <p:spPr>
          <a:xfrm>
            <a:off x="5334000" y="3733800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عيد الفطر</a:t>
            </a:r>
            <a:endParaRPr lang="en-US" dirty="0"/>
          </a:p>
        </p:txBody>
      </p:sp>
      <p:sp>
        <p:nvSpPr>
          <p:cNvPr id="6" name="כוכב עם 7 פינות 5">
            <a:hlinkClick r:id="rId3" action="ppaction://hlinksldjump"/>
          </p:cNvPr>
          <p:cNvSpPr/>
          <p:nvPr/>
        </p:nvSpPr>
        <p:spPr>
          <a:xfrm>
            <a:off x="1828060" y="3727142"/>
            <a:ext cx="1676400" cy="152400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/>
              <a:t>عيد الاضحى</a:t>
            </a:r>
            <a:endParaRPr lang="en-US" sz="1600" dirty="0"/>
          </a:p>
        </p:txBody>
      </p:sp>
      <p:pic>
        <p:nvPicPr>
          <p:cNvPr id="7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76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ÙØªÙØ¬Ø© Ø¨Ø­Ø« Ø§ÙØµÙØ± Ø¹Ù Ø®ÙÙÙØ§Øª Ø²ÙÙØ© Ø±ÙØ¶Ø§Ù ÙØ±ØªÙÙ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96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11545"/>
            <a:ext cx="914400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33400" y="1828800"/>
            <a:ext cx="44614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صحيحة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احسنت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381000" y="4724400"/>
            <a:ext cx="1981200" cy="1905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عودة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358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349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505199" y="1143000"/>
            <a:ext cx="5145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اجابة خاطئة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حاول مرة اخرى</a:t>
            </a:r>
            <a:endParaRPr lang="he-I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כוכב עם 5 פינות 5">
            <a:hlinkClick r:id="rId3" action="ppaction://hlinksldjump"/>
          </p:cNvPr>
          <p:cNvSpPr/>
          <p:nvPr/>
        </p:nvSpPr>
        <p:spPr>
          <a:xfrm>
            <a:off x="6934200" y="4572000"/>
            <a:ext cx="1981200" cy="190500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عودة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0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חץ שמאלה 5">
            <a:hlinkClick r:id="rId3" action="ppaction://hlinksldjump"/>
          </p:cNvPr>
          <p:cNvSpPr/>
          <p:nvPr/>
        </p:nvSpPr>
        <p:spPr>
          <a:xfrm>
            <a:off x="76200" y="6172200"/>
            <a:ext cx="685800" cy="6096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00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2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6" name="חץ שמאלה 5">
            <a:hlinkClick r:id="rId3" action="ppaction://hlinksldjump"/>
          </p:cNvPr>
          <p:cNvSpPr/>
          <p:nvPr/>
        </p:nvSpPr>
        <p:spPr>
          <a:xfrm>
            <a:off x="76200" y="6172200"/>
            <a:ext cx="685800" cy="6096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00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1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>
            <a:hlinkClick r:id="rId2" action="ppaction://hlinksldjump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032" cy="6858000"/>
          </a:xfrm>
        </p:spPr>
      </p:pic>
      <p:sp>
        <p:nvSpPr>
          <p:cNvPr id="6" name="חץ שמאלה 5">
            <a:hlinkClick r:id="rId2" action="ppaction://hlinksldjump"/>
          </p:cNvPr>
          <p:cNvSpPr/>
          <p:nvPr/>
        </p:nvSpPr>
        <p:spPr>
          <a:xfrm>
            <a:off x="76200" y="6172200"/>
            <a:ext cx="685800" cy="609600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00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4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4187" cy="6858000"/>
          </a:xfrm>
        </p:spPr>
      </p:pic>
      <p:sp>
        <p:nvSpPr>
          <p:cNvPr id="6" name="חץ שמאלה 5">
            <a:hlinkClick r:id="rId3" action="ppaction://hlinksldjump"/>
          </p:cNvPr>
          <p:cNvSpPr/>
          <p:nvPr/>
        </p:nvSpPr>
        <p:spPr>
          <a:xfrm>
            <a:off x="76200" y="6172200"/>
            <a:ext cx="685800" cy="609600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00" dirty="0">
                <a:solidFill>
                  <a:schemeClr val="tx1"/>
                </a:solidFill>
              </a:rPr>
              <a:t>التالي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04574"/>
      </p:ext>
    </p:extLst>
  </p:cSld>
  <p:clrMapOvr>
    <a:masterClrMapping/>
  </p:clrMapOvr>
</p:sld>
</file>

<file path=ppt/theme/theme1.xml><?xml version="1.0" encoding="utf-8"?>
<a:theme xmlns:a="http://schemas.openxmlformats.org/drawingml/2006/main" name="זרם מדחף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רם מדחף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466</TotalTime>
  <Words>295</Words>
  <Application>Microsoft Office PowerPoint</Application>
  <PresentationFormat>‫הצגה על המסך (4:3)</PresentationFormat>
  <Paragraphs>132</Paragraphs>
  <Slides>52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52</vt:i4>
      </vt:variant>
    </vt:vector>
  </HeadingPairs>
  <TitlesOfParts>
    <vt:vector size="56" baseType="lpstr">
      <vt:lpstr>Arial</vt:lpstr>
      <vt:lpstr>Georgia</vt:lpstr>
      <vt:lpstr>Trebuchet MS</vt:lpstr>
      <vt:lpstr>זרם מדחף</vt:lpstr>
      <vt:lpstr>מצגת של PowerPoint‏</vt:lpstr>
      <vt:lpstr>هيا نتعرف معا على شهر رمضان المبارك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hussam</dc:creator>
  <cp:lastModifiedBy>יארא שאהין</cp:lastModifiedBy>
  <cp:revision>34</cp:revision>
  <dcterms:created xsi:type="dcterms:W3CDTF">2019-05-04T07:09:00Z</dcterms:created>
  <dcterms:modified xsi:type="dcterms:W3CDTF">2020-05-04T12:12:44Z</dcterms:modified>
</cp:coreProperties>
</file>