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notesSlides/notesSlide21.xml" ContentType="application/vnd.openxmlformats-officedocument.presentationml.notesSlide+xml"/>
  <Default Extension="xlsx" ContentType="application/vnd.openxmlformats-officedocument.spreadsheetml.sheet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4" r:id="rId28"/>
    <p:sldId id="283" r:id="rId29"/>
    <p:sldId id="285" r:id="rId30"/>
    <p:sldId id="286" r:id="rId31"/>
    <p:sldId id="287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chemeClr val="bg1"/>
            </a:solidFill>
            <a:ln w="25400" cap="flat" cmpd="sng" algn="ctr">
              <a:solidFill>
                <a:schemeClr val="dk1"/>
              </a:solidFill>
              <a:prstDash val="solid"/>
            </a:ln>
            <a:effectLst/>
          </c:spPr>
          <c:dPt>
            <c:idx val="0"/>
            <c:spPr>
              <a:solidFill>
                <a:srgbClr val="FF0000"/>
              </a:solidFill>
              <a:ln w="25400" cap="flat" cmpd="sng" algn="ctr">
                <a:solidFill>
                  <a:schemeClr val="dk1"/>
                </a:solidFill>
                <a:prstDash val="solid"/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25</c:v>
                </c:pt>
                <c:pt idx="1">
                  <c:v>25</c:v>
                </c:pt>
                <c:pt idx="2">
                  <c:v>25</c:v>
                </c:pt>
                <c:pt idx="3">
                  <c:v>25</c:v>
                </c:pt>
              </c:numCache>
            </c:numRef>
          </c:val>
        </c:ser>
        <c:dLbls/>
        <c:firstSliceAng val="0"/>
      </c:pieChart>
    </c:plotArea>
    <c:plotVisOnly val="1"/>
    <c:dispBlanksAs val="zero"/>
  </c:chart>
  <c:txPr>
    <a:bodyPr/>
    <a:lstStyle/>
    <a:p>
      <a:pPr>
        <a:defRPr sz="18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chemeClr val="bg1"/>
            </a:solidFill>
            <a:ln w="25400" cap="flat" cmpd="sng" algn="ctr">
              <a:solidFill>
                <a:schemeClr val="dk1"/>
              </a:solidFill>
              <a:prstDash val="solid"/>
            </a:ln>
            <a:effectLst/>
          </c:spPr>
          <c:dPt>
            <c:idx val="0"/>
            <c:spPr>
              <a:solidFill>
                <a:srgbClr val="FF0000"/>
              </a:solidFill>
              <a:ln w="25400" cap="flat" cmpd="sng" algn="ctr">
                <a:solidFill>
                  <a:schemeClr val="dk1"/>
                </a:solidFill>
                <a:prstDash val="solid"/>
              </a:ln>
              <a:effectLst/>
            </c:spPr>
          </c:dPt>
          <c:cat>
            <c:strRef>
              <c:f>Sheet1!$A$2:$A$8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25</c:v>
                </c:pt>
                <c:pt idx="1">
                  <c:v>25</c:v>
                </c:pt>
                <c:pt idx="2">
                  <c:v>25</c:v>
                </c:pt>
                <c:pt idx="3">
                  <c:v>25</c:v>
                </c:pt>
                <c:pt idx="4">
                  <c:v>25</c:v>
                </c:pt>
                <c:pt idx="5">
                  <c:v>25</c:v>
                </c:pt>
                <c:pt idx="6">
                  <c:v>25</c:v>
                </c:pt>
              </c:numCache>
            </c:numRef>
          </c:val>
        </c:ser>
        <c:dLbls/>
        <c:firstSliceAng val="0"/>
      </c:pieChart>
    </c:plotArea>
    <c:plotVisOnly val="1"/>
    <c:dispBlanksAs val="zero"/>
  </c:chart>
  <c:txPr>
    <a:bodyPr/>
    <a:lstStyle/>
    <a:p>
      <a:pPr>
        <a:defRPr sz="1800"/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chemeClr val="bg1"/>
            </a:solidFill>
            <a:ln w="25400" cap="flat" cmpd="sng" algn="ctr">
              <a:solidFill>
                <a:schemeClr val="dk1"/>
              </a:solidFill>
              <a:prstDash val="solid"/>
            </a:ln>
            <a:effectLst/>
          </c:spPr>
          <c:dPt>
            <c:idx val="0"/>
            <c:spPr>
              <a:solidFill>
                <a:srgbClr val="FF0000"/>
              </a:solidFill>
              <a:ln w="25400" cap="flat" cmpd="sng" algn="ctr">
                <a:solidFill>
                  <a:schemeClr val="dk1"/>
                </a:solidFill>
                <a:prstDash val="solid"/>
              </a:ln>
              <a:effectLst/>
            </c:spPr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25</c:v>
                </c:pt>
                <c:pt idx="1">
                  <c:v>25</c:v>
                </c:pt>
              </c:numCache>
            </c:numRef>
          </c:val>
        </c:ser>
        <c:dLbls/>
        <c:firstSliceAng val="0"/>
      </c:pieChart>
    </c:plotArea>
    <c:plotVisOnly val="1"/>
    <c:dispBlanksAs val="zero"/>
  </c:chart>
  <c:txPr>
    <a:bodyPr/>
    <a:lstStyle/>
    <a:p>
      <a:pPr>
        <a:defRPr sz="1800"/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chemeClr val="bg1"/>
            </a:solidFill>
            <a:ln w="25400" cap="flat" cmpd="sng" algn="ctr">
              <a:solidFill>
                <a:schemeClr val="dk1"/>
              </a:solidFill>
              <a:prstDash val="solid"/>
            </a:ln>
            <a:effectLst/>
          </c:spPr>
          <c:dPt>
            <c:idx val="0"/>
            <c:spPr>
              <a:solidFill>
                <a:srgbClr val="FF0000"/>
              </a:solidFill>
              <a:ln w="25400" cap="flat" cmpd="sng" algn="ctr">
                <a:solidFill>
                  <a:schemeClr val="dk1"/>
                </a:solidFill>
                <a:prstDash val="solid"/>
              </a:ln>
              <a:effectLst/>
            </c:spPr>
          </c:dPt>
          <c:cat>
            <c:strRef>
              <c:f>Sheet1!$A$2:$A$4</c:f>
              <c:strCache>
                <c:ptCount val="3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25</c:v>
                </c:pt>
                <c:pt idx="1">
                  <c:v>25</c:v>
                </c:pt>
                <c:pt idx="2">
                  <c:v>25</c:v>
                </c:pt>
              </c:numCache>
            </c:numRef>
          </c:val>
        </c:ser>
        <c:dLbls/>
        <c:firstSliceAng val="0"/>
      </c:pieChart>
    </c:plotArea>
    <c:plotVisOnly val="1"/>
    <c:dispBlanksAs val="zero"/>
  </c:chart>
  <c:txPr>
    <a:bodyPr/>
    <a:lstStyle/>
    <a:p>
      <a:pPr>
        <a:defRPr sz="1800"/>
      </a:pPr>
      <a:endParaRPr lang="en-US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chemeClr val="bg1"/>
            </a:solidFill>
            <a:ln w="25400" cap="flat" cmpd="sng" algn="ctr">
              <a:solidFill>
                <a:schemeClr val="dk1"/>
              </a:solidFill>
              <a:prstDash val="solid"/>
            </a:ln>
            <a:effectLst/>
          </c:spPr>
          <c:dPt>
            <c:idx val="0"/>
            <c:spPr>
              <a:solidFill>
                <a:srgbClr val="FF0000"/>
              </a:solidFill>
              <a:ln w="25400" cap="flat" cmpd="sng" algn="ctr">
                <a:solidFill>
                  <a:schemeClr val="dk1"/>
                </a:solidFill>
                <a:prstDash val="solid"/>
              </a:ln>
              <a:effectLst/>
            </c:spPr>
          </c:dPt>
          <c:cat>
            <c:strRef>
              <c:f>Sheet1!$A$2:$A$6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25</c:v>
                </c:pt>
                <c:pt idx="1">
                  <c:v>25</c:v>
                </c:pt>
                <c:pt idx="2">
                  <c:v>25</c:v>
                </c:pt>
                <c:pt idx="3">
                  <c:v>25</c:v>
                </c:pt>
                <c:pt idx="4">
                  <c:v>25</c:v>
                </c:pt>
              </c:numCache>
            </c:numRef>
          </c:val>
        </c:ser>
        <c:dLbls/>
        <c:firstSliceAng val="0"/>
      </c:pieChart>
    </c:plotArea>
    <c:plotVisOnly val="1"/>
    <c:dispBlanksAs val="zero"/>
  </c:chart>
  <c:txPr>
    <a:bodyPr/>
    <a:lstStyle/>
    <a:p>
      <a:pPr>
        <a:defRPr sz="1800"/>
      </a:pPr>
      <a:endParaRPr lang="en-US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chemeClr val="bg1"/>
            </a:solidFill>
            <a:ln w="25400" cap="flat" cmpd="sng" algn="ctr">
              <a:solidFill>
                <a:schemeClr val="dk1"/>
              </a:solidFill>
              <a:prstDash val="solid"/>
            </a:ln>
            <a:effectLst/>
          </c:spPr>
          <c:dPt>
            <c:idx val="0"/>
            <c:spPr>
              <a:solidFill>
                <a:srgbClr val="FF0000"/>
              </a:solidFill>
              <a:ln w="25400" cap="flat" cmpd="sng" algn="ctr">
                <a:solidFill>
                  <a:schemeClr val="dk1"/>
                </a:solidFill>
                <a:prstDash val="solid"/>
              </a:ln>
              <a:effectLst/>
            </c:spPr>
          </c:dPt>
          <c:cat>
            <c:strRef>
              <c:f>Sheet1!$A$2:$A$10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25</c:v>
                </c:pt>
                <c:pt idx="1">
                  <c:v>25</c:v>
                </c:pt>
                <c:pt idx="2">
                  <c:v>25</c:v>
                </c:pt>
                <c:pt idx="3">
                  <c:v>25</c:v>
                </c:pt>
                <c:pt idx="4">
                  <c:v>25</c:v>
                </c:pt>
                <c:pt idx="5">
                  <c:v>25</c:v>
                </c:pt>
                <c:pt idx="6">
                  <c:v>25</c:v>
                </c:pt>
                <c:pt idx="7">
                  <c:v>25</c:v>
                </c:pt>
                <c:pt idx="8">
                  <c:v>25</c:v>
                </c:pt>
              </c:numCache>
            </c:numRef>
          </c:val>
        </c:ser>
        <c:dLbls/>
        <c:firstSliceAng val="0"/>
      </c:pieChart>
    </c:plotArea>
    <c:plotVisOnly val="1"/>
    <c:dispBlanksAs val="zero"/>
  </c:chart>
  <c:txPr>
    <a:bodyPr/>
    <a:lstStyle/>
    <a:p>
      <a:pPr>
        <a:defRPr sz="1800"/>
      </a:pPr>
      <a:endParaRPr lang="en-US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chemeClr val="bg1"/>
            </a:solidFill>
            <a:ln w="25400" cap="flat" cmpd="sng" algn="ctr">
              <a:solidFill>
                <a:schemeClr val="dk1"/>
              </a:solidFill>
              <a:prstDash val="solid"/>
            </a:ln>
            <a:effectLst/>
          </c:spPr>
          <c:dPt>
            <c:idx val="0"/>
            <c:spPr>
              <a:solidFill>
                <a:srgbClr val="FF0000"/>
              </a:solidFill>
              <a:ln w="25400" cap="flat" cmpd="sng" algn="ctr">
                <a:solidFill>
                  <a:schemeClr val="dk1"/>
                </a:solidFill>
                <a:prstDash val="solid"/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25</c:v>
                </c:pt>
                <c:pt idx="1">
                  <c:v>25</c:v>
                </c:pt>
                <c:pt idx="2">
                  <c:v>25</c:v>
                </c:pt>
                <c:pt idx="3">
                  <c:v>25</c:v>
                </c:pt>
              </c:numCache>
            </c:numRef>
          </c:val>
        </c:ser>
        <c:dLbls/>
        <c:firstSliceAng val="0"/>
      </c:pieChart>
    </c:plotArea>
    <c:plotVisOnly val="1"/>
    <c:dispBlanksAs val="zero"/>
  </c:chart>
  <c:txPr>
    <a:bodyPr/>
    <a:lstStyle/>
    <a:p>
      <a:pPr>
        <a:defRPr sz="1800"/>
      </a:pPr>
      <a:endParaRPr lang="en-US"/>
    </a:p>
  </c:txPr>
  <c:externalData r:id="rId1"/>
</c:chartSpace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3A1C87-C3F0-48A0-9D43-D6078C434B0D}" type="datetimeFigureOut">
              <a:rPr lang="en-US" smtClean="0"/>
              <a:pPr/>
              <a:t>8/27/2013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3F5BEB-810B-49F4-8480-7DFE0F6552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098100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20D06-2553-4868-BF2C-B280FE2DF299}" type="datetimeFigureOut">
              <a:rPr lang="en-US" smtClean="0"/>
              <a:pPr/>
              <a:t>8/27/2013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F0337-B61A-467A-8578-7CD86F457D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8645486"/>
      </p:ext>
    </p:extLst>
  </p:cSld>
  <p:clrMapOvr>
    <a:masterClrMapping/>
  </p:clrMapOvr>
  <p:transition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20D06-2553-4868-BF2C-B280FE2DF299}" type="datetimeFigureOut">
              <a:rPr lang="en-US" smtClean="0"/>
              <a:pPr/>
              <a:t>8/27/2013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F0337-B61A-467A-8578-7CD86F457D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07368129"/>
      </p:ext>
    </p:extLst>
  </p:cSld>
  <p:clrMapOvr>
    <a:masterClrMapping/>
  </p:clrMapOvr>
  <p:transition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20D06-2553-4868-BF2C-B280FE2DF299}" type="datetimeFigureOut">
              <a:rPr lang="en-US" smtClean="0"/>
              <a:pPr/>
              <a:t>8/27/2013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F0337-B61A-467A-8578-7CD86F457D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27712276"/>
      </p:ext>
    </p:extLst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20D06-2553-4868-BF2C-B280FE2DF299}" type="datetimeFigureOut">
              <a:rPr lang="en-US" smtClean="0"/>
              <a:pPr/>
              <a:t>8/27/2013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F0337-B61A-467A-8578-7CD86F457D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86210398"/>
      </p:ext>
    </p:extLst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20D06-2553-4868-BF2C-B280FE2DF299}" type="datetimeFigureOut">
              <a:rPr lang="en-US" smtClean="0"/>
              <a:pPr/>
              <a:t>8/27/2013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F0337-B61A-467A-8578-7CD86F457D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81701312"/>
      </p:ext>
    </p:extLst>
  </p:cSld>
  <p:clrMapOvr>
    <a:masterClrMapping/>
  </p:clrMapOvr>
  <p:transition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20D06-2553-4868-BF2C-B280FE2DF299}" type="datetimeFigureOut">
              <a:rPr lang="en-US" smtClean="0"/>
              <a:pPr/>
              <a:t>8/27/2013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F0337-B61A-467A-8578-7CD86F457D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01813475"/>
      </p:ext>
    </p:extLst>
  </p:cSld>
  <p:clrMapOvr>
    <a:masterClrMapping/>
  </p:clrMapOvr>
  <p:transition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20D06-2553-4868-BF2C-B280FE2DF299}" type="datetimeFigureOut">
              <a:rPr lang="en-US" smtClean="0"/>
              <a:pPr/>
              <a:t>8/27/2013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F0337-B61A-467A-8578-7CD86F457D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68507357"/>
      </p:ext>
    </p:extLst>
  </p:cSld>
  <p:clrMapOvr>
    <a:masterClrMapping/>
  </p:clrMapOvr>
  <p:transition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20D06-2553-4868-BF2C-B280FE2DF299}" type="datetimeFigureOut">
              <a:rPr lang="en-US" smtClean="0"/>
              <a:pPr/>
              <a:t>8/27/2013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F0337-B61A-467A-8578-7CD86F457D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06756072"/>
      </p:ext>
    </p:extLst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20D06-2553-4868-BF2C-B280FE2DF299}" type="datetimeFigureOut">
              <a:rPr lang="en-US" smtClean="0"/>
              <a:pPr/>
              <a:t>8/27/2013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F0337-B61A-467A-8578-7CD86F457D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45445536"/>
      </p:ext>
    </p:extLst>
  </p:cSld>
  <p:clrMapOvr>
    <a:masterClrMapping/>
  </p:clrMapOvr>
  <p:transition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20D06-2553-4868-BF2C-B280FE2DF299}" type="datetimeFigureOut">
              <a:rPr lang="en-US" smtClean="0"/>
              <a:pPr/>
              <a:t>8/27/2013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F0337-B61A-467A-8578-7CD86F457D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60135868"/>
      </p:ext>
    </p:extLst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20D06-2553-4868-BF2C-B280FE2DF299}" type="datetimeFigureOut">
              <a:rPr lang="en-US" smtClean="0"/>
              <a:pPr/>
              <a:t>8/27/2013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F0337-B61A-467A-8578-7CD86F457D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40586805"/>
      </p:ext>
    </p:extLst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20D06-2553-4868-BF2C-B280FE2DF299}" type="datetimeFigureOut">
              <a:rPr lang="en-US" smtClean="0"/>
              <a:pPr/>
              <a:t>8/27/2013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DF0337-B61A-467A-8578-7CD86F457D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05069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2.jpeg"/><Relationship Id="rId7" Type="http://schemas.openxmlformats.org/officeDocument/2006/relationships/slide" Target="slide1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11" Type="http://schemas.openxmlformats.org/officeDocument/2006/relationships/image" Target="../media/image8.gif"/><Relationship Id="rId5" Type="http://schemas.openxmlformats.org/officeDocument/2006/relationships/image" Target="../media/image4.jpeg"/><Relationship Id="rId10" Type="http://schemas.openxmlformats.org/officeDocument/2006/relationships/slide" Target="slide12.xml"/><Relationship Id="rId4" Type="http://schemas.openxmlformats.org/officeDocument/2006/relationships/image" Target="../media/image3.png"/><Relationship Id="rId9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image" Target="../media/image8.gif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slide" Target="slide13.xml"/><Relationship Id="rId5" Type="http://schemas.openxmlformats.org/officeDocument/2006/relationships/oleObject" Target="../embeddings/oleObject5.bin"/><Relationship Id="rId4" Type="http://schemas.openxmlformats.org/officeDocument/2006/relationships/slide" Target="slide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7" Type="http://schemas.openxmlformats.org/officeDocument/2006/relationships/image" Target="../media/image14.pn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1.wav"/><Relationship Id="rId6" Type="http://schemas.openxmlformats.org/officeDocument/2006/relationships/slide" Target="slide14.xml"/><Relationship Id="rId5" Type="http://schemas.openxmlformats.org/officeDocument/2006/relationships/image" Target="../media/image13.gif"/><Relationship Id="rId4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slide" Target="slide11.xml"/><Relationship Id="rId3" Type="http://schemas.openxmlformats.org/officeDocument/2006/relationships/notesSlide" Target="../notesSlides/notesSlide9.xml"/><Relationship Id="rId7" Type="http://schemas.openxmlformats.org/officeDocument/2006/relationships/image" Target="../media/image17.png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2.wav"/><Relationship Id="rId6" Type="http://schemas.openxmlformats.org/officeDocument/2006/relationships/image" Target="../media/image16.gif"/><Relationship Id="rId5" Type="http://schemas.openxmlformats.org/officeDocument/2006/relationships/image" Target="../media/image15.gif"/><Relationship Id="rId4" Type="http://schemas.openxmlformats.org/officeDocument/2006/relationships/image" Target="../media/image1.gi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11" Type="http://schemas.openxmlformats.org/officeDocument/2006/relationships/slide" Target="slide15.xml"/><Relationship Id="rId5" Type="http://schemas.openxmlformats.org/officeDocument/2006/relationships/image" Target="../media/image4.jpeg"/><Relationship Id="rId10" Type="http://schemas.openxmlformats.org/officeDocument/2006/relationships/image" Target="../media/image8.gif"/><Relationship Id="rId4" Type="http://schemas.openxmlformats.org/officeDocument/2006/relationships/image" Target="../media/image3.png"/><Relationship Id="rId9" Type="http://schemas.openxmlformats.org/officeDocument/2006/relationships/slide" Target="slide16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image" Target="../media/image8.gif"/><Relationship Id="rId7" Type="http://schemas.openxmlformats.org/officeDocument/2006/relationships/slide" Target="slide16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chart" Target="../charts/chart2.xml"/><Relationship Id="rId11" Type="http://schemas.openxmlformats.org/officeDocument/2006/relationships/chart" Target="../charts/chart4.xml"/><Relationship Id="rId5" Type="http://schemas.openxmlformats.org/officeDocument/2006/relationships/oleObject" Target="../embeddings/oleObject8.bin"/><Relationship Id="rId10" Type="http://schemas.openxmlformats.org/officeDocument/2006/relationships/oleObject" Target="../embeddings/oleObject10.bin"/><Relationship Id="rId4" Type="http://schemas.openxmlformats.org/officeDocument/2006/relationships/slide" Target="slide17.xml"/><Relationship Id="rId9" Type="http://schemas.openxmlformats.org/officeDocument/2006/relationships/chart" Target="../charts/char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14.pn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1.wav"/><Relationship Id="rId6" Type="http://schemas.openxmlformats.org/officeDocument/2006/relationships/slide" Target="slide18.xml"/><Relationship Id="rId5" Type="http://schemas.openxmlformats.org/officeDocument/2006/relationships/image" Target="../media/image13.gif"/><Relationship Id="rId4" Type="http://schemas.openxmlformats.org/officeDocument/2006/relationships/image" Target="../media/image12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slide" Target="slide15.xml"/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17.png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2.wav"/><Relationship Id="rId6" Type="http://schemas.openxmlformats.org/officeDocument/2006/relationships/image" Target="../media/image16.gif"/><Relationship Id="rId5" Type="http://schemas.openxmlformats.org/officeDocument/2006/relationships/image" Target="../media/image15.gif"/><Relationship Id="rId4" Type="http://schemas.openxmlformats.org/officeDocument/2006/relationships/image" Target="../media/image1.gi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11" Type="http://schemas.openxmlformats.org/officeDocument/2006/relationships/slide" Target="slide19.xml"/><Relationship Id="rId5" Type="http://schemas.openxmlformats.org/officeDocument/2006/relationships/image" Target="../media/image4.jpeg"/><Relationship Id="rId10" Type="http://schemas.openxmlformats.org/officeDocument/2006/relationships/image" Target="../media/image8.gif"/><Relationship Id="rId4" Type="http://schemas.openxmlformats.org/officeDocument/2006/relationships/image" Target="../media/image3.png"/><Relationship Id="rId9" Type="http://schemas.openxmlformats.org/officeDocument/2006/relationships/slide" Target="slide20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7" Type="http://schemas.openxmlformats.org/officeDocument/2006/relationships/chart" Target="../charts/chart7.xml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Relationship Id="rId6" Type="http://schemas.openxmlformats.org/officeDocument/2006/relationships/slide" Target="slide20.xml"/><Relationship Id="rId5" Type="http://schemas.openxmlformats.org/officeDocument/2006/relationships/chart" Target="../charts/chart6.xml"/><Relationship Id="rId4" Type="http://schemas.openxmlformats.org/officeDocument/2006/relationships/slide" Target="slide2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11" Type="http://schemas.openxmlformats.org/officeDocument/2006/relationships/slide" Target="slide3.xml"/><Relationship Id="rId5" Type="http://schemas.openxmlformats.org/officeDocument/2006/relationships/image" Target="../media/image4.jpeg"/><Relationship Id="rId10" Type="http://schemas.openxmlformats.org/officeDocument/2006/relationships/image" Target="../media/image8.gif"/><Relationship Id="rId4" Type="http://schemas.openxmlformats.org/officeDocument/2006/relationships/image" Target="../media/image3.png"/><Relationship Id="rId9" Type="http://schemas.openxmlformats.org/officeDocument/2006/relationships/slide" Target="slide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7" Type="http://schemas.openxmlformats.org/officeDocument/2006/relationships/image" Target="../media/image14.pn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1.wav"/><Relationship Id="rId6" Type="http://schemas.openxmlformats.org/officeDocument/2006/relationships/slide" Target="slide22.xml"/><Relationship Id="rId5" Type="http://schemas.openxmlformats.org/officeDocument/2006/relationships/image" Target="../media/image13.gif"/><Relationship Id="rId4" Type="http://schemas.openxmlformats.org/officeDocument/2006/relationships/image" Target="../media/image12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slide" Target="slide19.xml"/><Relationship Id="rId3" Type="http://schemas.openxmlformats.org/officeDocument/2006/relationships/notesSlide" Target="../notesSlides/notesSlide15.xml"/><Relationship Id="rId7" Type="http://schemas.openxmlformats.org/officeDocument/2006/relationships/image" Target="../media/image17.png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2.wav"/><Relationship Id="rId6" Type="http://schemas.openxmlformats.org/officeDocument/2006/relationships/image" Target="../media/image16.gif"/><Relationship Id="rId5" Type="http://schemas.openxmlformats.org/officeDocument/2006/relationships/image" Target="../media/image15.gif"/><Relationship Id="rId4" Type="http://schemas.openxmlformats.org/officeDocument/2006/relationships/image" Target="../media/image1.gi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11" Type="http://schemas.openxmlformats.org/officeDocument/2006/relationships/slide" Target="slide23.xml"/><Relationship Id="rId5" Type="http://schemas.openxmlformats.org/officeDocument/2006/relationships/image" Target="../media/image4.jpeg"/><Relationship Id="rId10" Type="http://schemas.openxmlformats.org/officeDocument/2006/relationships/image" Target="../media/image8.gif"/><Relationship Id="rId4" Type="http://schemas.openxmlformats.org/officeDocument/2006/relationships/image" Target="../media/image3.png"/><Relationship Id="rId9" Type="http://schemas.openxmlformats.org/officeDocument/2006/relationships/slide" Target="slide2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5.xml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Relationship Id="rId4" Type="http://schemas.openxmlformats.org/officeDocument/2006/relationships/slide" Target="slide2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7" Type="http://schemas.openxmlformats.org/officeDocument/2006/relationships/image" Target="../media/image14.pn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1.wav"/><Relationship Id="rId6" Type="http://schemas.openxmlformats.org/officeDocument/2006/relationships/slide" Target="slide26.xml"/><Relationship Id="rId5" Type="http://schemas.openxmlformats.org/officeDocument/2006/relationships/image" Target="../media/image13.gif"/><Relationship Id="rId4" Type="http://schemas.openxmlformats.org/officeDocument/2006/relationships/image" Target="../media/image12.pn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slide" Target="slide23.xml"/><Relationship Id="rId3" Type="http://schemas.openxmlformats.org/officeDocument/2006/relationships/notesSlide" Target="../notesSlides/notesSlide18.xml"/><Relationship Id="rId7" Type="http://schemas.openxmlformats.org/officeDocument/2006/relationships/image" Target="../media/image17.png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2.wav"/><Relationship Id="rId6" Type="http://schemas.openxmlformats.org/officeDocument/2006/relationships/image" Target="../media/image16.gif"/><Relationship Id="rId5" Type="http://schemas.openxmlformats.org/officeDocument/2006/relationships/image" Target="../media/image15.gif"/><Relationship Id="rId4" Type="http://schemas.openxmlformats.org/officeDocument/2006/relationships/image" Target="../media/image1.gif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8.gif"/><Relationship Id="rId4" Type="http://schemas.openxmlformats.org/officeDocument/2006/relationships/image" Target="../media/image3.png"/><Relationship Id="rId9" Type="http://schemas.openxmlformats.org/officeDocument/2006/relationships/slide" Target="slide2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28.xml"/><Relationship Id="rId2" Type="http://schemas.openxmlformats.org/officeDocument/2006/relationships/slide" Target="slide2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gi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7" Type="http://schemas.openxmlformats.org/officeDocument/2006/relationships/image" Target="../media/image14.pn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1.wav"/><Relationship Id="rId6" Type="http://schemas.openxmlformats.org/officeDocument/2006/relationships/slide" Target="slide30.xml"/><Relationship Id="rId5" Type="http://schemas.openxmlformats.org/officeDocument/2006/relationships/image" Target="../media/image13.gif"/><Relationship Id="rId4" Type="http://schemas.openxmlformats.org/officeDocument/2006/relationships/image" Target="../media/image12.png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slide" Target="slide27.xml"/><Relationship Id="rId3" Type="http://schemas.openxmlformats.org/officeDocument/2006/relationships/notesSlide" Target="../notesSlides/notesSlide21.xml"/><Relationship Id="rId7" Type="http://schemas.openxmlformats.org/officeDocument/2006/relationships/image" Target="../media/image17.png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2.wav"/><Relationship Id="rId6" Type="http://schemas.openxmlformats.org/officeDocument/2006/relationships/image" Target="../media/image16.gif"/><Relationship Id="rId5" Type="http://schemas.openxmlformats.org/officeDocument/2006/relationships/image" Target="../media/image15.gif"/><Relationship Id="rId4" Type="http://schemas.openxmlformats.org/officeDocument/2006/relationships/image" Target="../media/image1.gi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3" Type="http://schemas.openxmlformats.org/officeDocument/2006/relationships/image" Target="../media/image8.gif"/><Relationship Id="rId7" Type="http://schemas.openxmlformats.org/officeDocument/2006/relationships/slide" Target="slide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slide" Target="slide5.xml"/><Relationship Id="rId4" Type="http://schemas.openxmlformats.org/officeDocument/2006/relationships/chart" Target="../charts/chart1.xml"/><Relationship Id="rId9" Type="http://schemas.openxmlformats.org/officeDocument/2006/relationships/oleObject" Target="../embeddings/oleObject3.bin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image" Target="../media/image2.jpe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10" Type="http://schemas.openxmlformats.org/officeDocument/2006/relationships/slide" Target="slide31.xml"/><Relationship Id="rId4" Type="http://schemas.openxmlformats.org/officeDocument/2006/relationships/image" Target="../media/image3.png"/><Relationship Id="rId9" Type="http://schemas.openxmlformats.org/officeDocument/2006/relationships/image" Target="../media/image8.gif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slide" Target="slide1.xml"/><Relationship Id="rId3" Type="http://schemas.openxmlformats.org/officeDocument/2006/relationships/notesSlide" Target="../notesSlides/notesSlide23.xml"/><Relationship Id="rId7" Type="http://schemas.openxmlformats.org/officeDocument/2006/relationships/slide" Target="slide30.xml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3.wav"/><Relationship Id="rId6" Type="http://schemas.openxmlformats.org/officeDocument/2006/relationships/image" Target="../media/image13.gif"/><Relationship Id="rId5" Type="http://schemas.openxmlformats.org/officeDocument/2006/relationships/image" Target="../media/image26.gif"/><Relationship Id="rId4" Type="http://schemas.openxmlformats.org/officeDocument/2006/relationships/image" Target="../media/image25.gif"/><Relationship Id="rId9" Type="http://schemas.openxmlformats.org/officeDocument/2006/relationships/image" Target="../media/image2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image" Target="../media/image14.pn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1.wav"/><Relationship Id="rId6" Type="http://schemas.openxmlformats.org/officeDocument/2006/relationships/slide" Target="slide6.xml"/><Relationship Id="rId5" Type="http://schemas.openxmlformats.org/officeDocument/2006/relationships/image" Target="../media/image13.gif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" Target="slide3.xml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17.png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2.wav"/><Relationship Id="rId6" Type="http://schemas.openxmlformats.org/officeDocument/2006/relationships/image" Target="../media/image16.gif"/><Relationship Id="rId5" Type="http://schemas.openxmlformats.org/officeDocument/2006/relationships/image" Target="../media/image15.gif"/><Relationship Id="rId4" Type="http://schemas.openxmlformats.org/officeDocument/2006/relationships/image" Target="../media/image1.gi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11" Type="http://schemas.openxmlformats.org/officeDocument/2006/relationships/slide" Target="slide7.xml"/><Relationship Id="rId5" Type="http://schemas.openxmlformats.org/officeDocument/2006/relationships/image" Target="../media/image4.jpeg"/><Relationship Id="rId10" Type="http://schemas.openxmlformats.org/officeDocument/2006/relationships/image" Target="../media/image8.gif"/><Relationship Id="rId4" Type="http://schemas.openxmlformats.org/officeDocument/2006/relationships/image" Target="../media/image3.png"/><Relationship Id="rId9" Type="http://schemas.openxmlformats.org/officeDocument/2006/relationships/slide" Target="slide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slide" Target="slide8.xml"/><Relationship Id="rId5" Type="http://schemas.openxmlformats.org/officeDocument/2006/relationships/slide" Target="slide9.xml"/><Relationship Id="rId4" Type="http://schemas.openxmlformats.org/officeDocument/2006/relationships/oleObject" Target="../embeddings/oleObject4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7" Type="http://schemas.openxmlformats.org/officeDocument/2006/relationships/image" Target="../media/image14.pn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1.wav"/><Relationship Id="rId6" Type="http://schemas.openxmlformats.org/officeDocument/2006/relationships/slide" Target="slide10.xml"/><Relationship Id="rId5" Type="http://schemas.openxmlformats.org/officeDocument/2006/relationships/image" Target="../media/image13.gif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17.png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2.wav"/><Relationship Id="rId6" Type="http://schemas.openxmlformats.org/officeDocument/2006/relationships/image" Target="../media/image16.gif"/><Relationship Id="rId5" Type="http://schemas.openxmlformats.org/officeDocument/2006/relationships/image" Target="../media/image15.gif"/><Relationship Id="rId4" Type="http://schemas.openxmlformats.org/officeDocument/2006/relationships/image" Target="../media/image1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/>
          <p:cNvSpPr/>
          <p:nvPr/>
        </p:nvSpPr>
        <p:spPr>
          <a:xfrm>
            <a:off x="899592" y="476672"/>
            <a:ext cx="7876974" cy="1754326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rtl="1">
              <a:defRPr/>
            </a:pPr>
            <a:r>
              <a:rPr lang="ar-SY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ساعد</a:t>
            </a:r>
            <a:r>
              <a:rPr lang="ar-SA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ِ</a:t>
            </a:r>
            <a:r>
              <a:rPr lang="ar-SY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الط</a:t>
            </a:r>
            <a:r>
              <a:rPr lang="ar-SA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ّ</a:t>
            </a:r>
            <a:r>
              <a:rPr lang="ar-SY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فل</a:t>
            </a:r>
            <a:r>
              <a:rPr lang="ar-SA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َ</a:t>
            </a:r>
            <a:r>
              <a:rPr lang="ar-SY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المسكين</a:t>
            </a:r>
            <a:r>
              <a:rPr lang="ar-SA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َ</a:t>
            </a:r>
            <a:r>
              <a:rPr lang="ar-SY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في الوصول</a:t>
            </a:r>
            <a:r>
              <a:rPr lang="ar-SA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ِ</a:t>
            </a:r>
            <a:r>
              <a:rPr lang="ar-SY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إلى حب</a:t>
            </a:r>
            <a:r>
              <a:rPr lang="ar-SA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ّ</a:t>
            </a:r>
            <a:r>
              <a:rPr lang="ar-SY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ة</a:t>
            </a:r>
            <a:r>
              <a:rPr lang="ar-SA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ِ</a:t>
            </a:r>
            <a:r>
              <a:rPr lang="ar-SY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ال</a:t>
            </a:r>
            <a:r>
              <a:rPr lang="ar-SA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أ</a:t>
            </a:r>
            <a:r>
              <a:rPr lang="ar-SY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جاص</a:t>
            </a:r>
            <a:r>
              <a:rPr lang="ar-SA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ِ</a:t>
            </a:r>
            <a:endParaRPr lang="he-IL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95288" y="2852738"/>
            <a:ext cx="82804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r>
              <a:rPr lang="ar-SY" dirty="0" err="1" smtClean="0"/>
              <a:t>سوسو</a:t>
            </a:r>
            <a:r>
              <a:rPr lang="ar-SY" dirty="0" smtClean="0"/>
              <a:t> طفل</a:t>
            </a:r>
            <a:r>
              <a:rPr lang="ar-SA" dirty="0" smtClean="0"/>
              <a:t>ٌ</a:t>
            </a:r>
            <a:r>
              <a:rPr lang="ar-SY" dirty="0" smtClean="0"/>
              <a:t> شقي</a:t>
            </a:r>
            <a:r>
              <a:rPr lang="ar-SA" dirty="0" smtClean="0"/>
              <a:t>ٌّ</a:t>
            </a:r>
            <a:r>
              <a:rPr lang="ar-SY" dirty="0" smtClean="0"/>
              <a:t> و</a:t>
            </a:r>
            <a:r>
              <a:rPr lang="ar-SA" dirty="0" smtClean="0"/>
              <a:t>َ</a:t>
            </a:r>
            <a:r>
              <a:rPr lang="ar-SY" dirty="0" smtClean="0"/>
              <a:t>هو</a:t>
            </a:r>
            <a:r>
              <a:rPr lang="ar-SA" dirty="0" smtClean="0"/>
              <a:t>َ</a:t>
            </a:r>
            <a:r>
              <a:rPr lang="ar-SY" dirty="0" smtClean="0"/>
              <a:t> ي</a:t>
            </a:r>
            <a:r>
              <a:rPr lang="ar-SA" dirty="0" smtClean="0"/>
              <a:t>ُ</a:t>
            </a:r>
            <a:r>
              <a:rPr lang="ar-SY" dirty="0" smtClean="0"/>
              <a:t>ح</a:t>
            </a:r>
            <a:r>
              <a:rPr lang="ar-SA" dirty="0" smtClean="0"/>
              <a:t>ِ</a:t>
            </a:r>
            <a:r>
              <a:rPr lang="ar-SY" dirty="0" smtClean="0"/>
              <a:t>ب</a:t>
            </a:r>
            <a:r>
              <a:rPr lang="ar-SA" dirty="0" smtClean="0"/>
              <a:t>ُّ</a:t>
            </a:r>
            <a:r>
              <a:rPr lang="ar-SY" dirty="0" smtClean="0"/>
              <a:t> ال</a:t>
            </a:r>
            <a:r>
              <a:rPr lang="ar-SA" dirty="0" smtClean="0"/>
              <a:t>أ</a:t>
            </a:r>
            <a:r>
              <a:rPr lang="ar-SY" dirty="0" err="1" smtClean="0"/>
              <a:t>جاص</a:t>
            </a:r>
            <a:r>
              <a:rPr lang="ar-SA" dirty="0" smtClean="0"/>
              <a:t>َ</a:t>
            </a:r>
            <a:r>
              <a:rPr lang="ar-SY" dirty="0" smtClean="0"/>
              <a:t> كثير</a:t>
            </a:r>
            <a:r>
              <a:rPr lang="ar-SA" dirty="0" smtClean="0"/>
              <a:t>ً</a:t>
            </a:r>
            <a:r>
              <a:rPr lang="ar-SY" dirty="0" smtClean="0"/>
              <a:t>ا</a:t>
            </a:r>
            <a:r>
              <a:rPr lang="ar-SA" dirty="0" err="1" smtClean="0"/>
              <a:t>،</a:t>
            </a:r>
            <a:r>
              <a:rPr lang="ar-SY" dirty="0" smtClean="0"/>
              <a:t> ل</a:t>
            </a:r>
            <a:r>
              <a:rPr lang="ar-SA" dirty="0" smtClean="0"/>
              <a:t>ِ</a:t>
            </a:r>
            <a:r>
              <a:rPr lang="ar-SY" dirty="0" smtClean="0"/>
              <a:t>ذلك</a:t>
            </a:r>
            <a:r>
              <a:rPr lang="ar-SA" dirty="0" smtClean="0"/>
              <a:t>َ</a:t>
            </a:r>
            <a:r>
              <a:rPr lang="ar-SY" dirty="0" smtClean="0"/>
              <a:t> </a:t>
            </a:r>
            <a:r>
              <a:rPr lang="ar-SA" dirty="0" smtClean="0"/>
              <a:t>ساعِدْهُ بِذكائِكَ في الوصولِ إلى حبّةِ الأجاصِ في أعلى الشّجرةِ.</a:t>
            </a:r>
            <a:endParaRPr lang="en-US" dirty="0"/>
          </a:p>
        </p:txBody>
      </p:sp>
      <p:pic>
        <p:nvPicPr>
          <p:cNvPr id="6" name="Picture 4" descr="boygroan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42608" y="4326831"/>
            <a:ext cx="1944688" cy="194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חץ ימינה 6">
            <a:hlinkClick r:id="rId3" action="ppaction://hlinksldjump"/>
          </p:cNvPr>
          <p:cNvSpPr/>
          <p:nvPr/>
        </p:nvSpPr>
        <p:spPr>
          <a:xfrm rot="10800000">
            <a:off x="304800" y="5437810"/>
            <a:ext cx="1800225" cy="10795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TextBox 7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609600" y="5684452"/>
            <a:ext cx="176371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ar-SY" sz="3200" dirty="0">
                <a:solidFill>
                  <a:srgbClr val="002060"/>
                </a:solidFill>
              </a:rPr>
              <a:t>إلى </a:t>
            </a:r>
            <a:r>
              <a:rPr lang="ar-SY" sz="3200" dirty="0" err="1" smtClean="0">
                <a:solidFill>
                  <a:srgbClr val="002060"/>
                </a:solidFill>
              </a:rPr>
              <a:t>الل</a:t>
            </a:r>
            <a:r>
              <a:rPr lang="ar-SA" sz="3200" dirty="0" smtClean="0">
                <a:solidFill>
                  <a:srgbClr val="002060"/>
                </a:solidFill>
              </a:rPr>
              <a:t>ّ</a:t>
            </a:r>
            <a:r>
              <a:rPr lang="ar-SY" sz="3200" dirty="0" err="1" smtClean="0">
                <a:solidFill>
                  <a:srgbClr val="002060"/>
                </a:solidFill>
              </a:rPr>
              <a:t>عبة</a:t>
            </a:r>
            <a:r>
              <a:rPr lang="ar-SA" sz="3200" dirty="0" smtClean="0">
                <a:solidFill>
                  <a:srgbClr val="002060"/>
                </a:solidFill>
              </a:rPr>
              <a:t>ِ</a:t>
            </a:r>
            <a:endParaRPr lang="en-US" sz="3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07002933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4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6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animBg="1"/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תמונה 35" descr="-892-1115247361-Sky-Carto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479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7" name="תמונה 42" descr="cartoon_sun_st6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2014031">
            <a:off x="7121525" y="165100"/>
            <a:ext cx="1711325" cy="163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8" name="תמונה 43" descr="fb034-cartoon-pear-clip-art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-3044436">
            <a:off x="3741738" y="457200"/>
            <a:ext cx="711200" cy="42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9" name="תמונה 49" descr="cartoon_tree-574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16238" y="549275"/>
            <a:ext cx="3024187" cy="522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0" name="תמונה 50" descr="imagesCA7T9IUR">
            <a:hlinkClick r:id="rId7" action="ppaction://hlinksldjump"/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4797425"/>
            <a:ext cx="9144000" cy="206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1" name="Picture 28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11638" y="4724400"/>
            <a:ext cx="4318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2" name="Rectangle 13"/>
          <p:cNvSpPr>
            <a:spLocks noChangeArrowheads="1"/>
          </p:cNvSpPr>
          <p:nvPr/>
        </p:nvSpPr>
        <p:spPr bwMode="auto">
          <a:xfrm>
            <a:off x="2916238" y="6021388"/>
            <a:ext cx="1296987" cy="73025"/>
          </a:xfrm>
          <a:prstGeom prst="rect">
            <a:avLst/>
          </a:prstGeom>
          <a:solidFill>
            <a:srgbClr val="633B2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3" name="Rectangle 13"/>
          <p:cNvSpPr>
            <a:spLocks noChangeArrowheads="1"/>
          </p:cNvSpPr>
          <p:nvPr/>
        </p:nvSpPr>
        <p:spPr bwMode="auto">
          <a:xfrm>
            <a:off x="4572000" y="5300663"/>
            <a:ext cx="1296988" cy="73025"/>
          </a:xfrm>
          <a:prstGeom prst="rect">
            <a:avLst/>
          </a:prstGeom>
          <a:solidFill>
            <a:srgbClr val="633B2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4" name="Rectangle 13"/>
          <p:cNvSpPr>
            <a:spLocks noChangeArrowheads="1"/>
          </p:cNvSpPr>
          <p:nvPr/>
        </p:nvSpPr>
        <p:spPr bwMode="auto">
          <a:xfrm>
            <a:off x="2916238" y="4797425"/>
            <a:ext cx="1296987" cy="73025"/>
          </a:xfrm>
          <a:prstGeom prst="rect">
            <a:avLst/>
          </a:prstGeom>
          <a:solidFill>
            <a:srgbClr val="633B2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5" name="Rectangle 13"/>
          <p:cNvSpPr>
            <a:spLocks noChangeArrowheads="1"/>
          </p:cNvSpPr>
          <p:nvPr/>
        </p:nvSpPr>
        <p:spPr bwMode="auto">
          <a:xfrm>
            <a:off x="2843213" y="2997200"/>
            <a:ext cx="1296987" cy="73025"/>
          </a:xfrm>
          <a:prstGeom prst="rect">
            <a:avLst/>
          </a:prstGeom>
          <a:solidFill>
            <a:srgbClr val="633B2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6" name="Rectangle 13"/>
          <p:cNvSpPr>
            <a:spLocks noChangeArrowheads="1"/>
          </p:cNvSpPr>
          <p:nvPr/>
        </p:nvSpPr>
        <p:spPr bwMode="auto">
          <a:xfrm>
            <a:off x="4500563" y="1989138"/>
            <a:ext cx="1296987" cy="73025"/>
          </a:xfrm>
          <a:prstGeom prst="rect">
            <a:avLst/>
          </a:prstGeom>
          <a:solidFill>
            <a:srgbClr val="633B2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7" name="Rectangle 13"/>
          <p:cNvSpPr>
            <a:spLocks noChangeArrowheads="1"/>
          </p:cNvSpPr>
          <p:nvPr/>
        </p:nvSpPr>
        <p:spPr bwMode="auto">
          <a:xfrm>
            <a:off x="2771775" y="1557338"/>
            <a:ext cx="1296988" cy="73025"/>
          </a:xfrm>
          <a:prstGeom prst="rect">
            <a:avLst/>
          </a:prstGeom>
          <a:solidFill>
            <a:srgbClr val="633B2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8" name="Rectangle 13">
            <a:hlinkClick r:id="rId10" action="ppaction://hlinksldjump"/>
          </p:cNvPr>
          <p:cNvSpPr>
            <a:spLocks noChangeArrowheads="1"/>
          </p:cNvSpPr>
          <p:nvPr/>
        </p:nvSpPr>
        <p:spPr bwMode="auto">
          <a:xfrm>
            <a:off x="4572000" y="3860800"/>
            <a:ext cx="1296988" cy="73025"/>
          </a:xfrm>
          <a:prstGeom prst="rect">
            <a:avLst/>
          </a:prstGeom>
          <a:solidFill>
            <a:srgbClr val="633B2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9" name="Rectangle 13"/>
          <p:cNvSpPr>
            <a:spLocks noChangeArrowheads="1"/>
          </p:cNvSpPr>
          <p:nvPr/>
        </p:nvSpPr>
        <p:spPr bwMode="auto">
          <a:xfrm>
            <a:off x="3708400" y="836613"/>
            <a:ext cx="1296988" cy="73025"/>
          </a:xfrm>
          <a:prstGeom prst="rect">
            <a:avLst/>
          </a:prstGeom>
          <a:solidFill>
            <a:srgbClr val="633B2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0256" name="תמונה 70" descr="boyblooper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59338" y="4149725"/>
            <a:ext cx="893762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loud Callout 1"/>
          <p:cNvSpPr/>
          <p:nvPr/>
        </p:nvSpPr>
        <p:spPr>
          <a:xfrm>
            <a:off x="35689" y="2648521"/>
            <a:ext cx="3733800" cy="1800225"/>
          </a:xfrm>
          <a:prstGeom prst="cloudCallout">
            <a:avLst>
              <a:gd name="adj1" fmla="val 35896"/>
              <a:gd name="adj2" fmla="val 41925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0" name="TextBox 17"/>
          <p:cNvSpPr txBox="1">
            <a:spLocks noChangeArrowheads="1"/>
          </p:cNvSpPr>
          <p:nvPr/>
        </p:nvSpPr>
        <p:spPr bwMode="auto">
          <a:xfrm>
            <a:off x="304800" y="2803003"/>
            <a:ext cx="2902754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r>
              <a:rPr lang="ar-SY" sz="2400" dirty="0" smtClean="0"/>
              <a:t>والآن</a:t>
            </a:r>
            <a:r>
              <a:rPr lang="ar-SA" sz="2400" dirty="0" smtClean="0"/>
              <a:t>َ</a:t>
            </a:r>
            <a:r>
              <a:rPr lang="ar-SY" sz="2400" dirty="0" smtClean="0"/>
              <a:t> </a:t>
            </a:r>
            <a:r>
              <a:rPr lang="ar-SY" sz="2400" dirty="0"/>
              <a:t>أنا </a:t>
            </a:r>
            <a:r>
              <a:rPr lang="ar-SY" sz="2400" dirty="0" smtClean="0"/>
              <a:t>موجود</a:t>
            </a:r>
            <a:r>
              <a:rPr lang="ar-SA" sz="2400" dirty="0" smtClean="0"/>
              <a:t>ٌ</a:t>
            </a:r>
            <a:r>
              <a:rPr lang="ar-SY" sz="2400" dirty="0" smtClean="0"/>
              <a:t> </a:t>
            </a:r>
            <a:r>
              <a:rPr lang="ar-SY" sz="2400" dirty="0"/>
              <a:t>على </a:t>
            </a:r>
            <a:r>
              <a:rPr lang="ar-SY" sz="2400" dirty="0" smtClean="0"/>
              <a:t>سطح</a:t>
            </a:r>
            <a:r>
              <a:rPr lang="ar-SA" sz="2400" dirty="0" smtClean="0"/>
              <a:t>ِ</a:t>
            </a:r>
            <a:r>
              <a:rPr lang="ar-SY" sz="2400" dirty="0" smtClean="0"/>
              <a:t> الأرض</a:t>
            </a:r>
            <a:r>
              <a:rPr lang="ar-SA" sz="2400" dirty="0" smtClean="0"/>
              <a:t>ِ</a:t>
            </a:r>
            <a:r>
              <a:rPr lang="ar-SY" sz="2400" dirty="0" smtClean="0"/>
              <a:t> </a:t>
            </a:r>
            <a:r>
              <a:rPr lang="ar-SA" sz="2400" dirty="0" smtClean="0"/>
              <a:t>شكرًا جزيلًا </a:t>
            </a:r>
            <a:r>
              <a:rPr lang="ar-SA" sz="2400" dirty="0" smtClean="0"/>
              <a:t>يا </a:t>
            </a:r>
            <a:r>
              <a:rPr lang="ar-SA" sz="2400" dirty="0" smtClean="0"/>
              <a:t>بطلُ، اِستمرَّ بِتفوُّقِكَ!</a:t>
            </a:r>
            <a:endParaRPr lang="en-US" sz="2400" dirty="0"/>
          </a:p>
        </p:txBody>
      </p:sp>
      <p:sp>
        <p:nvSpPr>
          <p:cNvPr id="21" name="Left Arrow 20">
            <a:hlinkClick r:id="rId7" action="ppaction://hlinksldjump"/>
          </p:cNvPr>
          <p:cNvSpPr/>
          <p:nvPr/>
        </p:nvSpPr>
        <p:spPr>
          <a:xfrm>
            <a:off x="228600" y="5827712"/>
            <a:ext cx="1600200" cy="103028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dirty="0" smtClean="0"/>
              <a:t>الى الامام</a:t>
            </a:r>
            <a:endParaRPr lang="he-IL" sz="2800" dirty="0"/>
          </a:p>
        </p:txBody>
      </p:sp>
    </p:spTree>
    <p:extLst>
      <p:ext uri="{BB962C8B-B14F-4D97-AF65-F5344CB8AC3E}">
        <p14:creationId xmlns:p14="http://schemas.microsoft.com/office/powerpoint/2010/main" xmlns="" val="932650953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2.59259E-6 C -0.00295 -0.01875 -0.00729 -0.03611 -0.01059 -0.05463 C -0.01094 -0.05648 -0.01233 -0.06782 -0.01372 -0.07083 C -0.01719 -0.07778 -0.02188 -0.07847 -0.02726 -0.08079 C -0.03038 -0.08495 -0.0349 -0.0868 -0.03802 -0.09097 C -0.04184 -0.09606 -0.04375 -0.10347 -0.04705 -0.10926 C -0.04931 -0.12106 -0.05313 -0.13542 -0.06215 -0.13958 C -0.06597 -0.14444 -0.06927 -0.14537 -0.07431 -0.14745 C -0.08038 -0.14676 -0.08646 -0.14676 -0.09254 -0.1456 C -0.10052 -0.14421 -0.10764 -0.13449 -0.11528 -0.13148 C -0.12587 -0.11643 -0.10955 -0.13843 -0.12274 -0.12523 C -0.12552 -0.12245 -0.13038 -0.11528 -0.13038 -0.11528 C -0.13212 -0.1088 -0.13472 -0.10555 -0.13646 -0.09907 C -0.13854 -0.08102 -0.13802 -0.08981 -0.13802 -0.07292 " pathEditMode="relative" ptsTypes="fffffffffffffA">
                                      <p:cBhvr>
                                        <p:cTn id="6" dur="20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1" name="תמונה 2" descr="boybloope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1188" y="2420938"/>
            <a:ext cx="1657350" cy="371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632893" y="685800"/>
            <a:ext cx="7221913" cy="156966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r"/>
            <a:r>
              <a:rPr lang="ar-SA" sz="2400" b="1" u="sng" dirty="0" err="1" smtClean="0">
                <a:solidFill>
                  <a:schemeClr val="tx2"/>
                </a:solidFill>
              </a:rPr>
              <a:t>املإِ</a:t>
            </a:r>
            <a:r>
              <a:rPr lang="ar-SA" sz="2400" b="1" u="sng" dirty="0" smtClean="0">
                <a:solidFill>
                  <a:schemeClr val="tx2"/>
                </a:solidFill>
              </a:rPr>
              <a:t> الفراغَ بِالكسرِ </a:t>
            </a:r>
            <a:r>
              <a:rPr lang="ar-SA" sz="2400" b="1" u="sng" dirty="0" err="1" smtClean="0">
                <a:solidFill>
                  <a:schemeClr val="tx2"/>
                </a:solidFill>
              </a:rPr>
              <a:t>الملائمِ:</a:t>
            </a:r>
            <a:endParaRPr lang="ar-SA" sz="2400" b="1" u="sng" dirty="0" smtClean="0">
              <a:solidFill>
                <a:schemeClr val="tx2"/>
              </a:solidFill>
            </a:endParaRPr>
          </a:p>
          <a:p>
            <a:pPr algn="r"/>
            <a:endParaRPr lang="ar-SA" sz="2400" dirty="0" smtClean="0"/>
          </a:p>
          <a:p>
            <a:pPr algn="r"/>
            <a:r>
              <a:rPr lang="ar-SA" sz="2400" dirty="0" smtClean="0"/>
              <a:t>قرَّرَ </a:t>
            </a:r>
            <a:r>
              <a:rPr lang="ar-SA" sz="2400" dirty="0" err="1" smtClean="0"/>
              <a:t>بابا </a:t>
            </a:r>
            <a:r>
              <a:rPr lang="ar-SA" sz="2400" dirty="0" smtClean="0"/>
              <a:t>”</a:t>
            </a:r>
            <a:r>
              <a:rPr lang="ar-SA" sz="2400" dirty="0" err="1" smtClean="0"/>
              <a:t>صنفور</a:t>
            </a:r>
            <a:r>
              <a:rPr lang="ar-SA" sz="2400" dirty="0" smtClean="0"/>
              <a:t>“ أنْ يُقسّمَ  شطيرةً على أبنائِهِ </a:t>
            </a:r>
            <a:r>
              <a:rPr lang="ar-SA" sz="2400" b="1" dirty="0" smtClean="0"/>
              <a:t>السّبعةِ</a:t>
            </a:r>
            <a:r>
              <a:rPr lang="ar-SA" sz="2400" dirty="0" smtClean="0"/>
              <a:t> بِالتّساوي، يَحْصُلُ </a:t>
            </a:r>
          </a:p>
          <a:p>
            <a:pPr algn="r"/>
            <a:r>
              <a:rPr lang="ar-SA" sz="2400" dirty="0" smtClean="0"/>
              <a:t>كلَّ ابنٍ </a:t>
            </a:r>
            <a:r>
              <a:rPr lang="ar-SA" sz="2400" dirty="0" err="1" smtClean="0"/>
              <a:t>على </a:t>
            </a:r>
            <a:r>
              <a:rPr lang="ar-SA" sz="2400" dirty="0" smtClean="0"/>
              <a:t>________ الشَّطيرَةِ.</a:t>
            </a:r>
            <a:endParaRPr lang="he-IL" sz="2400" dirty="0"/>
          </a:p>
        </p:txBody>
      </p:sp>
      <p:graphicFrame>
        <p:nvGraphicFramePr>
          <p:cNvPr id="4" name="Object 3">
            <a:hlinkClick r:id="rId4" action="ppaction://hlinksldjump"/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677936056"/>
              </p:ext>
            </p:extLst>
          </p:nvPr>
        </p:nvGraphicFramePr>
        <p:xfrm>
          <a:off x="7588588" y="3494688"/>
          <a:ext cx="414338" cy="773112"/>
        </p:xfrm>
        <a:graphic>
          <a:graphicData uri="http://schemas.openxmlformats.org/presentationml/2006/ole">
            <p:oleObj spid="_x0000_s3155" name="Equation" r:id="rId5" imgW="152280" imgH="393480" progId="Equation.3">
              <p:embed/>
            </p:oleObj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017397" y="3650412"/>
            <a:ext cx="458780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2400" dirty="0" smtClean="0"/>
              <a:t>1)</a:t>
            </a:r>
            <a:endParaRPr lang="he-IL" sz="2400" dirty="0"/>
          </a:p>
        </p:txBody>
      </p:sp>
      <p:graphicFrame>
        <p:nvGraphicFramePr>
          <p:cNvPr id="6" name="Object 5">
            <a:hlinkClick r:id="rId6" action="ppaction://hlinksldjump"/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72407034"/>
              </p:ext>
            </p:extLst>
          </p:nvPr>
        </p:nvGraphicFramePr>
        <p:xfrm>
          <a:off x="7570603" y="4486125"/>
          <a:ext cx="415925" cy="785813"/>
        </p:xfrm>
        <a:graphic>
          <a:graphicData uri="http://schemas.openxmlformats.org/presentationml/2006/ole">
            <p:oleObj spid="_x0000_s3156" name="Equation" r:id="rId7" imgW="152280" imgH="393480" progId="Equation.3">
              <p:embed/>
            </p:oleObj>
          </a:graphicData>
        </a:graphic>
      </p:graphicFrame>
      <p:graphicFrame>
        <p:nvGraphicFramePr>
          <p:cNvPr id="7" name="Object 6">
            <a:hlinkClick r:id="rId6" action="ppaction://hlinksldjump"/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646180086"/>
              </p:ext>
            </p:extLst>
          </p:nvPr>
        </p:nvGraphicFramePr>
        <p:xfrm>
          <a:off x="7457570" y="5493256"/>
          <a:ext cx="554038" cy="773113"/>
        </p:xfrm>
        <a:graphic>
          <a:graphicData uri="http://schemas.openxmlformats.org/presentationml/2006/ole">
            <p:oleObj spid="_x0000_s3157" name="Equation" r:id="rId8" imgW="203040" imgH="393480" progId="Equation.3">
              <p:embed/>
            </p:oleObj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8017397" y="4648200"/>
            <a:ext cx="458779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2400" dirty="0"/>
              <a:t>2</a:t>
            </a:r>
            <a:r>
              <a:rPr lang="he-IL" sz="2400" dirty="0" smtClean="0"/>
              <a:t>)</a:t>
            </a:r>
            <a:endParaRPr lang="he-IL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8017394" y="5562600"/>
            <a:ext cx="458779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2400" dirty="0" smtClean="0"/>
              <a:t>3)</a:t>
            </a:r>
            <a:endParaRPr lang="he-IL" sz="2400" dirty="0"/>
          </a:p>
        </p:txBody>
      </p:sp>
    </p:spTree>
    <p:extLst>
      <p:ext uri="{BB962C8B-B14F-4D97-AF65-F5344CB8AC3E}">
        <p14:creationId xmlns:p14="http://schemas.microsoft.com/office/powerpoint/2010/main" xmlns="" val="3516647860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40" descr="rocklin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5589588"/>
            <a:ext cx="9144000" cy="1268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2" name="Picture 2" descr="boylaugh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71775" y="3498850"/>
            <a:ext cx="1800225" cy="2090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7" name="AutoShape 5">
            <a:hlinkClick r:id="rId6" action="ppaction://hlinksldjump"/>
          </p:cNvPr>
          <p:cNvSpPr>
            <a:spLocks noChangeArrowheads="1"/>
          </p:cNvSpPr>
          <p:nvPr/>
        </p:nvSpPr>
        <p:spPr bwMode="auto">
          <a:xfrm rot="10800000">
            <a:off x="539750" y="4728470"/>
            <a:ext cx="1511300" cy="792163"/>
          </a:xfrm>
          <a:prstGeom prst="rightArrow">
            <a:avLst>
              <a:gd name="adj1" fmla="val 50000"/>
              <a:gd name="adj2" fmla="val 47695"/>
            </a:avLst>
          </a:prstGeom>
          <a:noFill/>
          <a:ln w="50800">
            <a:solidFill>
              <a:srgbClr val="80008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he-IL" sz="1800"/>
          </a:p>
        </p:txBody>
      </p:sp>
      <p:sp>
        <p:nvSpPr>
          <p:cNvPr id="15382" name="WordArt 22"/>
          <p:cNvSpPr>
            <a:spLocks noChangeArrowheads="1" noChangeShapeType="1" noTextEdit="1"/>
          </p:cNvSpPr>
          <p:nvPr/>
        </p:nvSpPr>
        <p:spPr bwMode="auto">
          <a:xfrm>
            <a:off x="539750" y="476250"/>
            <a:ext cx="4032250" cy="2160588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</a:bodyPr>
          <a:lstStyle/>
          <a:p>
            <a:pPr algn="ctr"/>
            <a:r>
              <a:rPr lang="ar-EG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أحسنت</a:t>
            </a:r>
            <a:endParaRPr lang="en-US" sz="3600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8" name="crow234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crowd.wav"/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388" y="260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6"/>
          <p:cNvSpPr txBox="1">
            <a:spLocks noChangeArrowheads="1"/>
          </p:cNvSpPr>
          <p:nvPr/>
        </p:nvSpPr>
        <p:spPr bwMode="auto">
          <a:xfrm rot="1240727">
            <a:off x="5140327" y="1171546"/>
            <a:ext cx="4103543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ar-SY" dirty="0" smtClean="0">
                <a:solidFill>
                  <a:srgbClr val="FF0000"/>
                </a:solidFill>
              </a:rPr>
              <a:t>والآن</a:t>
            </a:r>
            <a:r>
              <a:rPr lang="ar-SA" dirty="0" smtClean="0">
                <a:solidFill>
                  <a:srgbClr val="FF0000"/>
                </a:solidFill>
              </a:rPr>
              <a:t>َ</a:t>
            </a:r>
            <a:r>
              <a:rPr lang="ar-SY" dirty="0" smtClean="0">
                <a:solidFill>
                  <a:srgbClr val="FF0000"/>
                </a:solidFill>
              </a:rPr>
              <a:t> ب</a:t>
            </a:r>
            <a:r>
              <a:rPr lang="ar-SA" dirty="0" smtClean="0">
                <a:solidFill>
                  <a:srgbClr val="FF0000"/>
                </a:solidFill>
              </a:rPr>
              <a:t>ِ</a:t>
            </a:r>
            <a:r>
              <a:rPr lang="ar-SY" dirty="0" smtClean="0">
                <a:solidFill>
                  <a:srgbClr val="FF0000"/>
                </a:solidFill>
              </a:rPr>
              <a:t>إمكان</a:t>
            </a:r>
            <a:r>
              <a:rPr lang="ar-SA" dirty="0" smtClean="0">
                <a:solidFill>
                  <a:srgbClr val="FF0000"/>
                </a:solidFill>
              </a:rPr>
              <a:t>ِ</a:t>
            </a:r>
            <a:r>
              <a:rPr lang="ar-SY" dirty="0" smtClean="0">
                <a:solidFill>
                  <a:srgbClr val="FF0000"/>
                </a:solidFill>
              </a:rPr>
              <a:t>ك</a:t>
            </a:r>
            <a:r>
              <a:rPr lang="ar-SA" dirty="0" smtClean="0">
                <a:solidFill>
                  <a:srgbClr val="FF0000"/>
                </a:solidFill>
              </a:rPr>
              <a:t>ِ</a:t>
            </a:r>
            <a:r>
              <a:rPr lang="ar-SY" dirty="0" smtClean="0">
                <a:solidFill>
                  <a:srgbClr val="FF0000"/>
                </a:solidFill>
              </a:rPr>
              <a:t> ال</a:t>
            </a:r>
            <a:r>
              <a:rPr lang="ar-SA" dirty="0" err="1" smtClean="0">
                <a:solidFill>
                  <a:srgbClr val="FF0000"/>
                </a:solidFill>
              </a:rPr>
              <a:t>ِإ</a:t>
            </a:r>
            <a:r>
              <a:rPr lang="ar-SY" dirty="0" err="1" smtClean="0">
                <a:solidFill>
                  <a:srgbClr val="FF0000"/>
                </a:solidFill>
              </a:rPr>
              <a:t>رتفاع</a:t>
            </a:r>
            <a:r>
              <a:rPr lang="ar-SA" dirty="0" smtClean="0">
                <a:solidFill>
                  <a:srgbClr val="FF0000"/>
                </a:solidFill>
              </a:rPr>
              <a:t>ُ</a:t>
            </a:r>
            <a:r>
              <a:rPr lang="ar-SY" dirty="0" smtClean="0">
                <a:solidFill>
                  <a:srgbClr val="FF0000"/>
                </a:solidFill>
              </a:rPr>
              <a:t> و</a:t>
            </a:r>
            <a:r>
              <a:rPr lang="ar-SA" dirty="0" smtClean="0">
                <a:solidFill>
                  <a:srgbClr val="FF0000"/>
                </a:solidFill>
              </a:rPr>
              <a:t>َ</a:t>
            </a:r>
            <a:r>
              <a:rPr lang="ar-SY" dirty="0" smtClean="0">
                <a:solidFill>
                  <a:srgbClr val="FF0000"/>
                </a:solidFill>
              </a:rPr>
              <a:t>الت</a:t>
            </a:r>
            <a:r>
              <a:rPr lang="ar-SA" dirty="0" smtClean="0">
                <a:solidFill>
                  <a:srgbClr val="FF0000"/>
                </a:solidFill>
              </a:rPr>
              <a:t>ّ</a:t>
            </a:r>
            <a:r>
              <a:rPr lang="ar-SY" dirty="0" smtClean="0">
                <a:solidFill>
                  <a:srgbClr val="FF0000"/>
                </a:solidFill>
              </a:rPr>
              <a:t>قد</a:t>
            </a:r>
            <a:r>
              <a:rPr lang="ar-SA" dirty="0" smtClean="0">
                <a:solidFill>
                  <a:srgbClr val="FF0000"/>
                </a:solidFill>
              </a:rPr>
              <a:t>ّ</a:t>
            </a:r>
            <a:r>
              <a:rPr lang="ar-SY" dirty="0" smtClean="0">
                <a:solidFill>
                  <a:srgbClr val="FF0000"/>
                </a:solidFill>
              </a:rPr>
              <a:t>م</a:t>
            </a:r>
            <a:r>
              <a:rPr lang="ar-SA" dirty="0" smtClean="0">
                <a:solidFill>
                  <a:srgbClr val="FF0000"/>
                </a:solidFill>
              </a:rPr>
              <a:t>ُ</a:t>
            </a:r>
            <a:r>
              <a:rPr lang="ar-SY" dirty="0" smtClean="0">
                <a:solidFill>
                  <a:srgbClr val="FF0000"/>
                </a:solidFill>
              </a:rPr>
              <a:t> </a:t>
            </a:r>
            <a:r>
              <a:rPr lang="ar-SA" dirty="0" smtClean="0">
                <a:solidFill>
                  <a:srgbClr val="FF0000"/>
                </a:solidFill>
              </a:rPr>
              <a:t>درجةً إلى أعلى</a:t>
            </a:r>
            <a:r>
              <a:rPr lang="ar-SY" dirty="0" smtClean="0">
                <a:solidFill>
                  <a:srgbClr val="FF0000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TextBox 7"/>
          <p:cNvSpPr txBox="1">
            <a:spLocks noChangeArrowheads="1"/>
          </p:cNvSpPr>
          <p:nvPr/>
        </p:nvSpPr>
        <p:spPr bwMode="auto">
          <a:xfrm rot="1195153">
            <a:off x="4853289" y="2349557"/>
            <a:ext cx="3671888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ar-SY" dirty="0">
                <a:solidFill>
                  <a:srgbClr val="0070C0"/>
                </a:solidFill>
              </a:rPr>
              <a:t>يا </a:t>
            </a:r>
            <a:r>
              <a:rPr lang="ar-SY" dirty="0" smtClean="0">
                <a:solidFill>
                  <a:srgbClr val="0070C0"/>
                </a:solidFill>
              </a:rPr>
              <a:t>ت</a:t>
            </a:r>
            <a:r>
              <a:rPr lang="ar-SA" dirty="0" smtClean="0">
                <a:solidFill>
                  <a:srgbClr val="0070C0"/>
                </a:solidFill>
              </a:rPr>
              <a:t>ُ</a:t>
            </a:r>
            <a:r>
              <a:rPr lang="ar-SY" dirty="0" smtClean="0">
                <a:solidFill>
                  <a:srgbClr val="0070C0"/>
                </a:solidFill>
              </a:rPr>
              <a:t>رى أين</a:t>
            </a:r>
            <a:r>
              <a:rPr lang="ar-SA" dirty="0" smtClean="0">
                <a:solidFill>
                  <a:srgbClr val="0070C0"/>
                </a:solidFill>
              </a:rPr>
              <a:t>َ</a:t>
            </a:r>
            <a:r>
              <a:rPr lang="ar-SY" dirty="0" smtClean="0">
                <a:solidFill>
                  <a:srgbClr val="0070C0"/>
                </a:solidFill>
              </a:rPr>
              <a:t> سوف</a:t>
            </a:r>
            <a:r>
              <a:rPr lang="ar-SA" dirty="0" smtClean="0">
                <a:solidFill>
                  <a:srgbClr val="0070C0"/>
                </a:solidFill>
              </a:rPr>
              <a:t>َ</a:t>
            </a:r>
            <a:r>
              <a:rPr lang="ar-SY" dirty="0" smtClean="0">
                <a:solidFill>
                  <a:srgbClr val="0070C0"/>
                </a:solidFill>
              </a:rPr>
              <a:t> تقف</a:t>
            </a:r>
            <a:r>
              <a:rPr lang="ar-SA" dirty="0" smtClean="0">
                <a:solidFill>
                  <a:srgbClr val="0070C0"/>
                </a:solidFill>
              </a:rPr>
              <a:t>ُ</a:t>
            </a:r>
            <a:r>
              <a:rPr lang="ar-SY" dirty="0" smtClean="0">
                <a:solidFill>
                  <a:srgbClr val="0070C0"/>
                </a:solidFill>
              </a:rPr>
              <a:t> الآن</a:t>
            </a:r>
            <a:r>
              <a:rPr lang="ar-SA" dirty="0" smtClean="0">
                <a:solidFill>
                  <a:srgbClr val="0070C0"/>
                </a:solidFill>
              </a:rPr>
              <a:t>َ</a:t>
            </a:r>
            <a:r>
              <a:rPr lang="ar-SY" dirty="0" err="1" smtClean="0">
                <a:solidFill>
                  <a:srgbClr val="0070C0"/>
                </a:solidFill>
              </a:rPr>
              <a:t>؟؟</a:t>
            </a:r>
            <a:endParaRPr lang="ar-SY" dirty="0">
              <a:solidFill>
                <a:srgbClr val="0070C0"/>
              </a:solidFill>
            </a:endParaRPr>
          </a:p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72811575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3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53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53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53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99 -3.23699E-6 L 0.46476 -3.23699E-6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03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3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4" repeatCount="3000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  <p:bldLst>
      <p:bldP spid="11267" grpId="0" animBg="1"/>
      <p:bldP spid="1538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4" descr="boygroan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850" y="3716338"/>
            <a:ext cx="1441450" cy="295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5" name="Picture 7" descr="aniyuck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16238" y="1628775"/>
            <a:ext cx="3024187" cy="2646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4" name="Picture 16" descr="no"/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16688" y="3716338"/>
            <a:ext cx="1081087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5" name="Picture 17" descr="no"/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80288" y="1989138"/>
            <a:ext cx="1081087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6" name="Picture 18" descr="no"/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7088" y="1844675"/>
            <a:ext cx="1081087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7" name="Picture 19" descr="no"/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58888" y="3357563"/>
            <a:ext cx="1081087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8" name="Picture 20" descr="no"/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71775" y="4797425"/>
            <a:ext cx="1081088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9" name="Picture 21" descr="no"/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43438" y="4868863"/>
            <a:ext cx="1081087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90" name="WordArt 22"/>
          <p:cNvSpPr>
            <a:spLocks noChangeArrowheads="1" noChangeShapeType="1" noTextEdit="1"/>
          </p:cNvSpPr>
          <p:nvPr/>
        </p:nvSpPr>
        <p:spPr bwMode="auto">
          <a:xfrm>
            <a:off x="2555875" y="620713"/>
            <a:ext cx="4321175" cy="6334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r-EG" sz="3600" kern="10" dirty="0" smtClean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B6D3C5"/>
                    </a:gs>
                    <a:gs pos="100000">
                      <a:srgbClr val="0066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أخ</a:t>
            </a:r>
            <a:r>
              <a:rPr lang="ar-SA" sz="3600" kern="10" dirty="0" smtClean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B6D3C5"/>
                    </a:gs>
                    <a:gs pos="100000">
                      <a:srgbClr val="0066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ْ</a:t>
            </a:r>
            <a:r>
              <a:rPr lang="ar-EG" sz="3600" kern="10" dirty="0" smtClean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B6D3C5"/>
                    </a:gs>
                    <a:gs pos="100000">
                      <a:srgbClr val="0066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ط</a:t>
            </a:r>
            <a:r>
              <a:rPr lang="ar-SA" sz="3600" kern="10" dirty="0" smtClean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B6D3C5"/>
                    </a:gs>
                    <a:gs pos="100000">
                      <a:srgbClr val="0066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َ</a:t>
            </a:r>
            <a:r>
              <a:rPr lang="ar-EG" sz="3600" kern="10" dirty="0" smtClean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B6D3C5"/>
                    </a:gs>
                    <a:gs pos="100000">
                      <a:srgbClr val="0066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أ</a:t>
            </a:r>
            <a:r>
              <a:rPr lang="ar-SA" sz="3600" kern="10" dirty="0" smtClean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B6D3C5"/>
                    </a:gs>
                    <a:gs pos="100000">
                      <a:srgbClr val="0066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ْ</a:t>
            </a:r>
            <a:r>
              <a:rPr lang="ar-EG" sz="3600" kern="10" dirty="0" smtClean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B6D3C5"/>
                    </a:gs>
                    <a:gs pos="100000">
                      <a:srgbClr val="0066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ت</a:t>
            </a:r>
            <a:r>
              <a:rPr lang="ar-SA" sz="3600" kern="10" dirty="0" smtClean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B6D3C5"/>
                    </a:gs>
                    <a:gs pos="100000">
                      <a:srgbClr val="0066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َ</a:t>
            </a:r>
            <a:endParaRPr lang="en-US" sz="3600" kern="10" dirty="0">
              <a:ln w="9525">
                <a:solidFill>
                  <a:srgbClr val="0080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B6D3C5"/>
                  </a:gs>
                  <a:gs pos="100000">
                    <a:srgbClr val="0066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563972" dir="14049741" sx="125000" sy="125000" algn="tl" rotWithShape="0">
                  <a:srgbClr val="C7DFD3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14" name="laug250.wav">
            <a:hlinkClick r:id="" action="ppaction://media"/>
          </p:cNvPr>
          <p:cNvPicPr>
            <a:picLocks noRot="1" noChangeAspect="1"/>
          </p:cNvPicPr>
          <p:nvPr>
            <a:wavAudioFile r:embed="rId1" name="laugh.wav"/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01000" y="642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8" name="Oval 13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6659563" y="5445125"/>
            <a:ext cx="2232025" cy="908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ar-SA" sz="1800" dirty="0" smtClean="0"/>
              <a:t>حاولْ مرّةً </a:t>
            </a:r>
            <a:r>
              <a:rPr lang="ar-SY" sz="1800" dirty="0" smtClean="0"/>
              <a:t>أ</a:t>
            </a:r>
            <a:r>
              <a:rPr lang="ar-SA" sz="1800" dirty="0" smtClean="0"/>
              <a:t>ُ</a:t>
            </a:r>
            <a:r>
              <a:rPr lang="ar-SY" sz="1800" dirty="0" smtClean="0"/>
              <a:t>خرى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xmlns="" val="1330895518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1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770" decel="1000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770" decel="100000"/>
                                        <p:tgtEl>
                                          <p:spTgt spid="717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4" dur="77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4" presetID="4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7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7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7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7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7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60" repeatCount="3000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"/>
                </p:tgtEl>
              </p:cMediaNode>
            </p:audio>
          </p:childTnLst>
        </p:cTn>
      </p:par>
    </p:tnLst>
    <p:bldLst>
      <p:bldP spid="719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תמונה 35" descr="-892-1115247361-Sky-Carto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479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3" name="תמונה 42" descr="cartoon_sun_st6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2014031">
            <a:off x="7121525" y="165100"/>
            <a:ext cx="1711325" cy="163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4" name="תמונה 43" descr="fb034-cartoon-pear-clip-art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-3044436">
            <a:off x="3741738" y="457200"/>
            <a:ext cx="711200" cy="42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5" name="תמונה 49" descr="cartoon_tree-574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16238" y="549275"/>
            <a:ext cx="3024187" cy="522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6" name="תמונה 50" descr="imagesCA7T9IUR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4797425"/>
            <a:ext cx="9144000" cy="206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7" name="Picture 28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11638" y="4724400"/>
            <a:ext cx="4318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8" name="Rectangle 13"/>
          <p:cNvSpPr>
            <a:spLocks noChangeArrowheads="1"/>
          </p:cNvSpPr>
          <p:nvPr/>
        </p:nvSpPr>
        <p:spPr bwMode="auto">
          <a:xfrm>
            <a:off x="2916238" y="6021388"/>
            <a:ext cx="1296987" cy="73025"/>
          </a:xfrm>
          <a:prstGeom prst="rect">
            <a:avLst/>
          </a:prstGeom>
          <a:solidFill>
            <a:srgbClr val="633B2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9" name="Rectangle 13"/>
          <p:cNvSpPr>
            <a:spLocks noChangeArrowheads="1"/>
          </p:cNvSpPr>
          <p:nvPr/>
        </p:nvSpPr>
        <p:spPr bwMode="auto">
          <a:xfrm>
            <a:off x="4572000" y="5300663"/>
            <a:ext cx="1296988" cy="73025"/>
          </a:xfrm>
          <a:prstGeom prst="rect">
            <a:avLst/>
          </a:prstGeom>
          <a:solidFill>
            <a:srgbClr val="633B2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70" name="Rectangle 13"/>
          <p:cNvSpPr>
            <a:spLocks noChangeArrowheads="1"/>
          </p:cNvSpPr>
          <p:nvPr/>
        </p:nvSpPr>
        <p:spPr bwMode="auto">
          <a:xfrm>
            <a:off x="2916238" y="4797425"/>
            <a:ext cx="1296987" cy="73025"/>
          </a:xfrm>
          <a:prstGeom prst="rect">
            <a:avLst/>
          </a:prstGeom>
          <a:solidFill>
            <a:srgbClr val="633B2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71" name="Rectangle 13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2843213" y="2997200"/>
            <a:ext cx="1296987" cy="73025"/>
          </a:xfrm>
          <a:prstGeom prst="rect">
            <a:avLst/>
          </a:prstGeom>
          <a:solidFill>
            <a:srgbClr val="633B2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72" name="Rectangle 13"/>
          <p:cNvSpPr>
            <a:spLocks noChangeArrowheads="1"/>
          </p:cNvSpPr>
          <p:nvPr/>
        </p:nvSpPr>
        <p:spPr bwMode="auto">
          <a:xfrm>
            <a:off x="4500563" y="1989138"/>
            <a:ext cx="1296987" cy="73025"/>
          </a:xfrm>
          <a:prstGeom prst="rect">
            <a:avLst/>
          </a:prstGeom>
          <a:solidFill>
            <a:srgbClr val="633B2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73" name="Rectangle 13"/>
          <p:cNvSpPr>
            <a:spLocks noChangeArrowheads="1"/>
          </p:cNvSpPr>
          <p:nvPr/>
        </p:nvSpPr>
        <p:spPr bwMode="auto">
          <a:xfrm>
            <a:off x="2771775" y="1557338"/>
            <a:ext cx="1296988" cy="73025"/>
          </a:xfrm>
          <a:prstGeom prst="rect">
            <a:avLst/>
          </a:prstGeom>
          <a:solidFill>
            <a:srgbClr val="633B2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74" name="Rectangle 13"/>
          <p:cNvSpPr>
            <a:spLocks noChangeArrowheads="1"/>
          </p:cNvSpPr>
          <p:nvPr/>
        </p:nvSpPr>
        <p:spPr bwMode="auto">
          <a:xfrm>
            <a:off x="4572000" y="3860800"/>
            <a:ext cx="1296988" cy="73025"/>
          </a:xfrm>
          <a:prstGeom prst="rect">
            <a:avLst/>
          </a:prstGeom>
          <a:solidFill>
            <a:srgbClr val="633B2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75" name="Rectangle 13"/>
          <p:cNvSpPr>
            <a:spLocks noChangeArrowheads="1"/>
          </p:cNvSpPr>
          <p:nvPr/>
        </p:nvSpPr>
        <p:spPr bwMode="auto">
          <a:xfrm>
            <a:off x="3708400" y="836613"/>
            <a:ext cx="1296988" cy="73025"/>
          </a:xfrm>
          <a:prstGeom prst="rect">
            <a:avLst/>
          </a:prstGeom>
          <a:solidFill>
            <a:srgbClr val="633B2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4352" name="תמונה 70" descr="boyblooper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59113" y="3644900"/>
            <a:ext cx="893762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loud Callout 1"/>
          <p:cNvSpPr/>
          <p:nvPr/>
        </p:nvSpPr>
        <p:spPr>
          <a:xfrm>
            <a:off x="6172201" y="1828800"/>
            <a:ext cx="2819400" cy="1335087"/>
          </a:xfrm>
          <a:prstGeom prst="cloudCallout">
            <a:avLst>
              <a:gd name="adj1" fmla="val -62237"/>
              <a:gd name="adj2" fmla="val 43963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0" name="TextBox 17"/>
          <p:cNvSpPr txBox="1">
            <a:spLocks noChangeArrowheads="1"/>
          </p:cNvSpPr>
          <p:nvPr/>
        </p:nvSpPr>
        <p:spPr bwMode="auto">
          <a:xfrm>
            <a:off x="6408516" y="2025650"/>
            <a:ext cx="249868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r>
              <a:rPr lang="ar-SA" sz="2000" dirty="0" smtClean="0"/>
              <a:t>عملٌ </a:t>
            </a:r>
            <a:r>
              <a:rPr lang="ar-SA" sz="2000" dirty="0" smtClean="0"/>
              <a:t>رائعٌ لمْ يتبقَ لَنا الكثيرُ، هيّا نستمِرُّ بِالصُّعودِ</a:t>
            </a:r>
            <a:endParaRPr lang="en-US" sz="2000" dirty="0"/>
          </a:p>
        </p:txBody>
      </p:sp>
      <p:sp>
        <p:nvSpPr>
          <p:cNvPr id="22" name="Left Arrow 21">
            <a:hlinkClick r:id="rId11" action="ppaction://hlinksldjump"/>
          </p:cNvPr>
          <p:cNvSpPr/>
          <p:nvPr/>
        </p:nvSpPr>
        <p:spPr>
          <a:xfrm>
            <a:off x="228600" y="5827712"/>
            <a:ext cx="1600200" cy="103028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dirty="0" smtClean="0"/>
              <a:t>الى الامام</a:t>
            </a:r>
            <a:endParaRPr lang="he-IL" sz="2800" dirty="0"/>
          </a:p>
        </p:txBody>
      </p:sp>
    </p:spTree>
    <p:extLst>
      <p:ext uri="{BB962C8B-B14F-4D97-AF65-F5344CB8AC3E}">
        <p14:creationId xmlns:p14="http://schemas.microsoft.com/office/powerpoint/2010/main" xmlns="" val="399764961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94444E-6 -3.7037E-6 C -0.01475 -0.02824 -0.00781 -0.06852 0.00157 -0.09907 C 0.00452 -0.1206 0.01008 -0.13588 0.02119 -0.15162 C 0.02379 -0.1618 0.02848 -0.17014 0.03629 -0.17384 C 0.04271 -0.18194 0.04914 -0.18727 0.05608 -0.19398 C 0.06112 -0.19884 0.05938 -0.20093 0.06511 -0.20417 C 0.07501 -0.20995 0.08074 -0.2088 0.09237 -0.21018 C 0.09706 -0.21435 0.09619 -0.21435 0.10157 -0.2162 C 0.10556 -0.21759 0.11355 -0.22014 0.11355 -0.22014 C 0.12067 -0.21944 0.12778 -0.21944 0.1349 -0.21829 C 0.14254 -0.21713 0.14671 -0.2044 0.15157 -0.19792 C 0.15261 -0.19514 0.15348 -0.19236 0.15452 -0.18981 C 0.15539 -0.18773 0.15678 -0.18588 0.15765 -0.1838 C 0.16008 -0.17755 0.15973 -0.17292 0.16355 -0.16759 C 0.16528 -0.13866 0.16511 -0.15023 0.16511 -0.13333 " pathEditMode="relative" ptsTypes="ffffffffffffffA">
                                      <p:cBhvr>
                                        <p:cTn id="6" dur="2000" fill="hold"/>
                                        <p:tgtEl>
                                          <p:spTgt spid="143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91" name="תמונה 7" descr="boybloope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4800" y="792234"/>
            <a:ext cx="2160587" cy="486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733056" y="457200"/>
            <a:ext cx="5118709" cy="52322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r"/>
            <a:r>
              <a:rPr lang="ar-SA" sz="2800" b="1" u="sng" dirty="0" smtClean="0">
                <a:solidFill>
                  <a:schemeClr val="tx2"/>
                </a:solidFill>
              </a:rPr>
              <a:t>اخترِ الإجابةَ الصّحيحةَ منَ الإجاباتِ التّاليةِ:</a:t>
            </a:r>
            <a:endParaRPr lang="he-IL" sz="2800" b="1" u="sng" dirty="0">
              <a:solidFill>
                <a:schemeClr val="tx2"/>
              </a:solidFill>
            </a:endParaRPr>
          </a:p>
        </p:txBody>
      </p:sp>
      <p:sp>
        <p:nvSpPr>
          <p:cNvPr id="5" name="TextBox 4">
            <a:hlinkClick r:id="rId4" action="ppaction://hlinksldjump"/>
          </p:cNvPr>
          <p:cNvSpPr txBox="1"/>
          <p:nvPr/>
        </p:nvSpPr>
        <p:spPr>
          <a:xfrm>
            <a:off x="7191662" y="1919468"/>
            <a:ext cx="1146468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r"/>
            <a:r>
              <a:rPr lang="ar-SA" dirty="0" smtClean="0"/>
              <a:t>1)    </a:t>
            </a:r>
            <a:r>
              <a:rPr lang="ar-SA" sz="2400" dirty="0" smtClean="0"/>
              <a:t>تُسعٌ </a:t>
            </a:r>
            <a:endParaRPr lang="he-IL" sz="2400" dirty="0"/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6435944" y="2175379"/>
            <a:ext cx="75571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8" name="Object 7">
            <a:hlinkClick r:id="rId4" action="ppaction://hlinksldjump"/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658515701"/>
              </p:ext>
            </p:extLst>
          </p:nvPr>
        </p:nvGraphicFramePr>
        <p:xfrm>
          <a:off x="5867400" y="1729757"/>
          <a:ext cx="298450" cy="841086"/>
        </p:xfrm>
        <a:graphic>
          <a:graphicData uri="http://schemas.openxmlformats.org/presentationml/2006/ole">
            <p:oleObj spid="_x0000_s4160" name="Equation" r:id="rId5" imgW="139680" imgH="393480" progId="Equation.3">
              <p:embed/>
            </p:oleObj>
          </a:graphicData>
        </a:graphic>
      </p:graphicFrame>
      <p:cxnSp>
        <p:nvCxnSpPr>
          <p:cNvPr id="13" name="Straight Arrow Connector 12"/>
          <p:cNvCxnSpPr/>
          <p:nvPr/>
        </p:nvCxnSpPr>
        <p:spPr>
          <a:xfrm flipH="1">
            <a:off x="4800600" y="2175379"/>
            <a:ext cx="75571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14" name="Chart 13"/>
          <p:cNvGraphicFramePr/>
          <p:nvPr>
            <p:extLst>
              <p:ext uri="{D42A27DB-BD31-4B8C-83A1-F6EECF244321}">
                <p14:modId xmlns:p14="http://schemas.microsoft.com/office/powerpoint/2010/main" xmlns="" val="665511250"/>
              </p:ext>
            </p:extLst>
          </p:nvPr>
        </p:nvGraphicFramePr>
        <p:xfrm>
          <a:off x="3505200" y="1528465"/>
          <a:ext cx="1143000" cy="137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5" name="TextBox 14">
            <a:hlinkClick r:id="rId7" action="ppaction://hlinksldjump"/>
          </p:cNvPr>
          <p:cNvSpPr txBox="1"/>
          <p:nvPr/>
        </p:nvSpPr>
        <p:spPr>
          <a:xfrm>
            <a:off x="7158000" y="2993451"/>
            <a:ext cx="1180130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r"/>
            <a:r>
              <a:rPr lang="ar-SA" dirty="0"/>
              <a:t>2</a:t>
            </a:r>
            <a:r>
              <a:rPr lang="ar-SA" dirty="0" smtClean="0"/>
              <a:t>)  </a:t>
            </a:r>
            <a:r>
              <a:rPr lang="ar-SA" sz="2400" dirty="0" smtClean="0"/>
              <a:t>نصفٌ </a:t>
            </a:r>
            <a:endParaRPr lang="he-IL" sz="2400" dirty="0"/>
          </a:p>
        </p:txBody>
      </p:sp>
      <p:cxnSp>
        <p:nvCxnSpPr>
          <p:cNvPr id="16" name="Straight Arrow Connector 15"/>
          <p:cNvCxnSpPr/>
          <p:nvPr/>
        </p:nvCxnSpPr>
        <p:spPr>
          <a:xfrm flipH="1">
            <a:off x="6402282" y="3237126"/>
            <a:ext cx="75571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9" name="Object 8">
            <a:hlinkClick r:id="rId7" action="ppaction://hlinksldjump"/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78673211"/>
              </p:ext>
            </p:extLst>
          </p:nvPr>
        </p:nvGraphicFramePr>
        <p:xfrm>
          <a:off x="5854700" y="2805113"/>
          <a:ext cx="325438" cy="839787"/>
        </p:xfrm>
        <a:graphic>
          <a:graphicData uri="http://schemas.openxmlformats.org/presentationml/2006/ole">
            <p:oleObj spid="_x0000_s4161" name="Equation" r:id="rId8" imgW="152280" imgH="393480" progId="Equation.3">
              <p:embed/>
            </p:oleObj>
          </a:graphicData>
        </a:graphic>
      </p:graphicFrame>
      <p:cxnSp>
        <p:nvCxnSpPr>
          <p:cNvPr id="18" name="Straight Arrow Connector 17"/>
          <p:cNvCxnSpPr/>
          <p:nvPr/>
        </p:nvCxnSpPr>
        <p:spPr>
          <a:xfrm flipH="1">
            <a:off x="4827630" y="3237126"/>
            <a:ext cx="75571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19" name="Chart 18"/>
          <p:cNvGraphicFramePr/>
          <p:nvPr>
            <p:extLst>
              <p:ext uri="{D42A27DB-BD31-4B8C-83A1-F6EECF244321}">
                <p14:modId xmlns:p14="http://schemas.microsoft.com/office/powerpoint/2010/main" xmlns="" val="3464150046"/>
              </p:ext>
            </p:extLst>
          </p:nvPr>
        </p:nvGraphicFramePr>
        <p:xfrm>
          <a:off x="3505200" y="2538483"/>
          <a:ext cx="1143000" cy="137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sp>
        <p:nvSpPr>
          <p:cNvPr id="20" name="TextBox 19">
            <a:hlinkClick r:id="rId4" action="ppaction://hlinksldjump"/>
          </p:cNvPr>
          <p:cNvSpPr txBox="1"/>
          <p:nvPr/>
        </p:nvSpPr>
        <p:spPr>
          <a:xfrm>
            <a:off x="7396846" y="3943107"/>
            <a:ext cx="941284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r"/>
            <a:r>
              <a:rPr lang="ar-SA" dirty="0" smtClean="0"/>
              <a:t>3)   </a:t>
            </a:r>
            <a:r>
              <a:rPr lang="ar-SA" sz="2400" dirty="0" smtClean="0"/>
              <a:t>ثُلثٌ</a:t>
            </a:r>
            <a:endParaRPr lang="he-IL" sz="2400" dirty="0"/>
          </a:p>
        </p:txBody>
      </p:sp>
      <p:cxnSp>
        <p:nvCxnSpPr>
          <p:cNvPr id="21" name="Straight Arrow Connector 20"/>
          <p:cNvCxnSpPr/>
          <p:nvPr/>
        </p:nvCxnSpPr>
        <p:spPr>
          <a:xfrm flipH="1">
            <a:off x="6435944" y="4208003"/>
            <a:ext cx="75571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10" name="Object 9">
            <a:hlinkClick r:id="rId4" action="ppaction://hlinksldjump"/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685675996"/>
              </p:ext>
            </p:extLst>
          </p:nvPr>
        </p:nvGraphicFramePr>
        <p:xfrm>
          <a:off x="5880100" y="3754438"/>
          <a:ext cx="298450" cy="839787"/>
        </p:xfrm>
        <a:graphic>
          <a:graphicData uri="http://schemas.openxmlformats.org/presentationml/2006/ole">
            <p:oleObj spid="_x0000_s4162" name="Equation" r:id="rId10" imgW="139680" imgH="393480" progId="Equation.3">
              <p:embed/>
            </p:oleObj>
          </a:graphicData>
        </a:graphic>
      </p:graphicFrame>
      <p:cxnSp>
        <p:nvCxnSpPr>
          <p:cNvPr id="24" name="Straight Arrow Connector 23"/>
          <p:cNvCxnSpPr/>
          <p:nvPr/>
        </p:nvCxnSpPr>
        <p:spPr>
          <a:xfrm flipH="1">
            <a:off x="4895322" y="4181601"/>
            <a:ext cx="75571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25" name="Chart 24"/>
          <p:cNvGraphicFramePr/>
          <p:nvPr>
            <p:extLst>
              <p:ext uri="{D42A27DB-BD31-4B8C-83A1-F6EECF244321}">
                <p14:modId xmlns:p14="http://schemas.microsoft.com/office/powerpoint/2010/main" xmlns="" val="3304004990"/>
              </p:ext>
            </p:extLst>
          </p:nvPr>
        </p:nvGraphicFramePr>
        <p:xfrm>
          <a:off x="3505200" y="3581400"/>
          <a:ext cx="1143000" cy="137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1"/>
          </a:graphicData>
        </a:graphic>
      </p:graphicFrame>
    </p:spTree>
    <p:extLst>
      <p:ext uri="{BB962C8B-B14F-4D97-AF65-F5344CB8AC3E}">
        <p14:creationId xmlns:p14="http://schemas.microsoft.com/office/powerpoint/2010/main" xmlns="" val="233775448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40" descr="rocklin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5589588"/>
            <a:ext cx="9144000" cy="1268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2" name="Picture 2" descr="boylaugh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68881" y="3716338"/>
            <a:ext cx="1800225" cy="2090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7" name="AutoShape 5">
            <a:hlinkClick r:id="rId6" action="ppaction://hlinksldjump"/>
          </p:cNvPr>
          <p:cNvSpPr>
            <a:spLocks noChangeArrowheads="1"/>
          </p:cNvSpPr>
          <p:nvPr/>
        </p:nvSpPr>
        <p:spPr bwMode="auto">
          <a:xfrm rot="10800000">
            <a:off x="484188" y="4736507"/>
            <a:ext cx="1511300" cy="792163"/>
          </a:xfrm>
          <a:prstGeom prst="rightArrow">
            <a:avLst>
              <a:gd name="adj1" fmla="val 50000"/>
              <a:gd name="adj2" fmla="val 47695"/>
            </a:avLst>
          </a:prstGeom>
          <a:noFill/>
          <a:ln w="50800">
            <a:solidFill>
              <a:srgbClr val="80008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he-IL" sz="1800"/>
          </a:p>
        </p:txBody>
      </p:sp>
      <p:sp>
        <p:nvSpPr>
          <p:cNvPr id="15382" name="WordArt 22"/>
          <p:cNvSpPr>
            <a:spLocks noChangeArrowheads="1" noChangeShapeType="1" noTextEdit="1"/>
          </p:cNvSpPr>
          <p:nvPr/>
        </p:nvSpPr>
        <p:spPr bwMode="auto">
          <a:xfrm>
            <a:off x="539750" y="476250"/>
            <a:ext cx="4032250" cy="2160588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</a:bodyPr>
          <a:lstStyle/>
          <a:p>
            <a:pPr algn="ctr"/>
            <a:r>
              <a:rPr lang="ar-EG" sz="36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أحسن</a:t>
            </a:r>
            <a:r>
              <a:rPr lang="ar-SA" sz="36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ْ</a:t>
            </a:r>
            <a:r>
              <a:rPr lang="ar-EG" sz="36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ت</a:t>
            </a:r>
            <a:r>
              <a:rPr lang="ar-SA" sz="36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َ</a:t>
            </a:r>
            <a:endParaRPr lang="en-US" sz="3600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8" name="crow281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crowd.wav"/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388" y="260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6"/>
          <p:cNvSpPr txBox="1">
            <a:spLocks noChangeArrowheads="1"/>
          </p:cNvSpPr>
          <p:nvPr/>
        </p:nvSpPr>
        <p:spPr bwMode="auto">
          <a:xfrm rot="950786">
            <a:off x="5140325" y="1387009"/>
            <a:ext cx="41036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ar-SY" dirty="0" smtClean="0">
                <a:solidFill>
                  <a:srgbClr val="FF0000"/>
                </a:solidFill>
              </a:rPr>
              <a:t>والآن</a:t>
            </a:r>
            <a:r>
              <a:rPr lang="ar-SA" dirty="0" smtClean="0">
                <a:solidFill>
                  <a:srgbClr val="FF0000"/>
                </a:solidFill>
              </a:rPr>
              <a:t>َ</a:t>
            </a:r>
            <a:r>
              <a:rPr lang="ar-SY" dirty="0" smtClean="0">
                <a:solidFill>
                  <a:srgbClr val="FF0000"/>
                </a:solidFill>
              </a:rPr>
              <a:t> ب</a:t>
            </a:r>
            <a:r>
              <a:rPr lang="ar-SA" dirty="0" smtClean="0">
                <a:solidFill>
                  <a:srgbClr val="FF0000"/>
                </a:solidFill>
              </a:rPr>
              <a:t>ِ</a:t>
            </a:r>
            <a:r>
              <a:rPr lang="ar-SY" dirty="0" smtClean="0">
                <a:solidFill>
                  <a:srgbClr val="FF0000"/>
                </a:solidFill>
              </a:rPr>
              <a:t>إمكان</a:t>
            </a:r>
            <a:r>
              <a:rPr lang="ar-SA" dirty="0" smtClean="0">
                <a:solidFill>
                  <a:srgbClr val="FF0000"/>
                </a:solidFill>
              </a:rPr>
              <a:t>ِ</a:t>
            </a:r>
            <a:r>
              <a:rPr lang="ar-SY" dirty="0" smtClean="0">
                <a:solidFill>
                  <a:srgbClr val="FF0000"/>
                </a:solidFill>
              </a:rPr>
              <a:t>ك</a:t>
            </a:r>
            <a:r>
              <a:rPr lang="ar-SA" dirty="0" smtClean="0">
                <a:solidFill>
                  <a:srgbClr val="FF0000"/>
                </a:solidFill>
              </a:rPr>
              <a:t>ِ</a:t>
            </a:r>
            <a:r>
              <a:rPr lang="ar-SY" dirty="0" smtClean="0">
                <a:solidFill>
                  <a:srgbClr val="FF0000"/>
                </a:solidFill>
              </a:rPr>
              <a:t> ال</a:t>
            </a:r>
            <a:r>
              <a:rPr lang="ar-SA" dirty="0" err="1" smtClean="0">
                <a:solidFill>
                  <a:srgbClr val="FF0000"/>
                </a:solidFill>
              </a:rPr>
              <a:t>ِإ</a:t>
            </a:r>
            <a:r>
              <a:rPr lang="ar-SY" dirty="0" err="1" smtClean="0">
                <a:solidFill>
                  <a:srgbClr val="FF0000"/>
                </a:solidFill>
              </a:rPr>
              <a:t>رتفاع</a:t>
            </a:r>
            <a:r>
              <a:rPr lang="ar-SA" dirty="0" smtClean="0">
                <a:solidFill>
                  <a:srgbClr val="FF0000"/>
                </a:solidFill>
              </a:rPr>
              <a:t>ُ</a:t>
            </a:r>
            <a:r>
              <a:rPr lang="ar-SY" dirty="0" smtClean="0">
                <a:solidFill>
                  <a:srgbClr val="FF0000"/>
                </a:solidFill>
              </a:rPr>
              <a:t> و</a:t>
            </a:r>
            <a:r>
              <a:rPr lang="ar-SA" dirty="0" smtClean="0">
                <a:solidFill>
                  <a:srgbClr val="FF0000"/>
                </a:solidFill>
              </a:rPr>
              <a:t>َ</a:t>
            </a:r>
            <a:r>
              <a:rPr lang="ar-SY" dirty="0" smtClean="0">
                <a:solidFill>
                  <a:srgbClr val="FF0000"/>
                </a:solidFill>
              </a:rPr>
              <a:t>الت</a:t>
            </a:r>
            <a:r>
              <a:rPr lang="ar-SA" dirty="0" smtClean="0">
                <a:solidFill>
                  <a:srgbClr val="FF0000"/>
                </a:solidFill>
              </a:rPr>
              <a:t>ّ</a:t>
            </a:r>
            <a:r>
              <a:rPr lang="ar-SY" dirty="0" smtClean="0">
                <a:solidFill>
                  <a:srgbClr val="FF0000"/>
                </a:solidFill>
              </a:rPr>
              <a:t>قد</a:t>
            </a:r>
            <a:r>
              <a:rPr lang="ar-SA" dirty="0" smtClean="0">
                <a:solidFill>
                  <a:srgbClr val="FF0000"/>
                </a:solidFill>
              </a:rPr>
              <a:t>ّ</a:t>
            </a:r>
            <a:r>
              <a:rPr lang="ar-SY" dirty="0" smtClean="0">
                <a:solidFill>
                  <a:srgbClr val="FF0000"/>
                </a:solidFill>
              </a:rPr>
              <a:t>م</a:t>
            </a:r>
            <a:r>
              <a:rPr lang="ar-SA" dirty="0" smtClean="0">
                <a:solidFill>
                  <a:srgbClr val="FF0000"/>
                </a:solidFill>
              </a:rPr>
              <a:t>ُ</a:t>
            </a:r>
            <a:r>
              <a:rPr lang="ar-SY" dirty="0" smtClean="0">
                <a:solidFill>
                  <a:srgbClr val="FF0000"/>
                </a:solidFill>
              </a:rPr>
              <a:t> 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TextBox 7"/>
          <p:cNvSpPr txBox="1">
            <a:spLocks noChangeArrowheads="1"/>
          </p:cNvSpPr>
          <p:nvPr/>
        </p:nvSpPr>
        <p:spPr bwMode="auto">
          <a:xfrm rot="1195153">
            <a:off x="5005688" y="2425757"/>
            <a:ext cx="3671888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ar-SY" dirty="0">
                <a:solidFill>
                  <a:srgbClr val="0070C0"/>
                </a:solidFill>
              </a:rPr>
              <a:t>يا </a:t>
            </a:r>
            <a:r>
              <a:rPr lang="ar-SY" dirty="0" smtClean="0">
                <a:solidFill>
                  <a:srgbClr val="0070C0"/>
                </a:solidFill>
              </a:rPr>
              <a:t>ت</a:t>
            </a:r>
            <a:r>
              <a:rPr lang="ar-SA" dirty="0" smtClean="0">
                <a:solidFill>
                  <a:srgbClr val="0070C0"/>
                </a:solidFill>
              </a:rPr>
              <a:t>ُ</a:t>
            </a:r>
            <a:r>
              <a:rPr lang="ar-SY" dirty="0" smtClean="0">
                <a:solidFill>
                  <a:srgbClr val="0070C0"/>
                </a:solidFill>
              </a:rPr>
              <a:t>رى أين</a:t>
            </a:r>
            <a:r>
              <a:rPr lang="ar-SA" dirty="0" smtClean="0">
                <a:solidFill>
                  <a:srgbClr val="0070C0"/>
                </a:solidFill>
              </a:rPr>
              <a:t>َ</a:t>
            </a:r>
            <a:r>
              <a:rPr lang="ar-SY" dirty="0" smtClean="0">
                <a:solidFill>
                  <a:srgbClr val="0070C0"/>
                </a:solidFill>
              </a:rPr>
              <a:t> سوف</a:t>
            </a:r>
            <a:r>
              <a:rPr lang="ar-SA" dirty="0" smtClean="0">
                <a:solidFill>
                  <a:srgbClr val="0070C0"/>
                </a:solidFill>
              </a:rPr>
              <a:t>َ</a:t>
            </a:r>
            <a:r>
              <a:rPr lang="ar-SY" dirty="0" smtClean="0">
                <a:solidFill>
                  <a:srgbClr val="0070C0"/>
                </a:solidFill>
              </a:rPr>
              <a:t> تقف</a:t>
            </a:r>
            <a:r>
              <a:rPr lang="ar-SA" dirty="0" smtClean="0">
                <a:solidFill>
                  <a:srgbClr val="0070C0"/>
                </a:solidFill>
              </a:rPr>
              <a:t>ُ</a:t>
            </a:r>
            <a:r>
              <a:rPr lang="ar-SY" dirty="0" smtClean="0">
                <a:solidFill>
                  <a:srgbClr val="0070C0"/>
                </a:solidFill>
              </a:rPr>
              <a:t> الآن</a:t>
            </a:r>
            <a:r>
              <a:rPr lang="ar-SA" dirty="0" smtClean="0">
                <a:solidFill>
                  <a:srgbClr val="0070C0"/>
                </a:solidFill>
              </a:rPr>
              <a:t>َ</a:t>
            </a:r>
            <a:r>
              <a:rPr lang="ar-SY" dirty="0" err="1" smtClean="0">
                <a:solidFill>
                  <a:srgbClr val="0070C0"/>
                </a:solidFill>
              </a:rPr>
              <a:t>؟؟</a:t>
            </a:r>
            <a:endParaRPr lang="ar-SY" dirty="0">
              <a:solidFill>
                <a:srgbClr val="0070C0"/>
              </a:solidFill>
            </a:endParaRPr>
          </a:p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59361924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3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53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53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53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99 -3.23699E-6 L 0.46476 -3.23699E-6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03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4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5" repeatCount="3000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  <p:bldLst>
      <p:bldP spid="11267" grpId="0" animBg="1"/>
      <p:bldP spid="1538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4" descr="boygroan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850" y="3716338"/>
            <a:ext cx="1441450" cy="295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5" name="Picture 7" descr="aniyuck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16238" y="1628775"/>
            <a:ext cx="3024187" cy="2646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4" name="Picture 16" descr="no"/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16688" y="3716338"/>
            <a:ext cx="1081087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5" name="Picture 17" descr="no"/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80288" y="1989138"/>
            <a:ext cx="1081087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6" name="Picture 18" descr="no"/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7088" y="1844675"/>
            <a:ext cx="1081087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7" name="Picture 19" descr="no"/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58888" y="3357563"/>
            <a:ext cx="1081087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8" name="Picture 20" descr="no"/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71775" y="4797425"/>
            <a:ext cx="1081088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9" name="Picture 21" descr="no"/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43438" y="4868863"/>
            <a:ext cx="1081087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90" name="WordArt 22"/>
          <p:cNvSpPr>
            <a:spLocks noChangeArrowheads="1" noChangeShapeType="1" noTextEdit="1"/>
          </p:cNvSpPr>
          <p:nvPr/>
        </p:nvSpPr>
        <p:spPr bwMode="auto">
          <a:xfrm>
            <a:off x="2590800" y="620712"/>
            <a:ext cx="4286250" cy="7508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r-EG" sz="3600" kern="10" dirty="0" smtClean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B6D3C5"/>
                    </a:gs>
                    <a:gs pos="100000">
                      <a:srgbClr val="0066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أخ</a:t>
            </a:r>
            <a:r>
              <a:rPr lang="ar-SA" sz="3600" kern="10" dirty="0" smtClean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B6D3C5"/>
                    </a:gs>
                    <a:gs pos="100000">
                      <a:srgbClr val="0066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ْ</a:t>
            </a:r>
            <a:r>
              <a:rPr lang="ar-EG" sz="3600" kern="10" dirty="0" smtClean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B6D3C5"/>
                    </a:gs>
                    <a:gs pos="100000">
                      <a:srgbClr val="0066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ط</a:t>
            </a:r>
            <a:r>
              <a:rPr lang="ar-SA" sz="3600" kern="10" dirty="0" smtClean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B6D3C5"/>
                    </a:gs>
                    <a:gs pos="100000">
                      <a:srgbClr val="0066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َ</a:t>
            </a:r>
            <a:r>
              <a:rPr lang="ar-EG" sz="3600" kern="10" dirty="0" smtClean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B6D3C5"/>
                    </a:gs>
                    <a:gs pos="100000">
                      <a:srgbClr val="0066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أ</a:t>
            </a:r>
            <a:r>
              <a:rPr lang="ar-SA" sz="3600" kern="10" dirty="0" smtClean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B6D3C5"/>
                    </a:gs>
                    <a:gs pos="100000">
                      <a:srgbClr val="0066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ْ</a:t>
            </a:r>
            <a:r>
              <a:rPr lang="ar-EG" sz="3600" kern="10" dirty="0" smtClean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B6D3C5"/>
                    </a:gs>
                    <a:gs pos="100000">
                      <a:srgbClr val="0066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ت</a:t>
            </a:r>
            <a:r>
              <a:rPr lang="ar-SA" sz="3600" kern="10" dirty="0" smtClean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B6D3C5"/>
                    </a:gs>
                    <a:gs pos="100000">
                      <a:srgbClr val="0066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َ</a:t>
            </a:r>
            <a:endParaRPr lang="en-US" sz="3600" kern="10" dirty="0">
              <a:ln w="9525">
                <a:solidFill>
                  <a:srgbClr val="0080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B6D3C5"/>
                  </a:gs>
                  <a:gs pos="100000">
                    <a:srgbClr val="0066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563972" dir="14049741" sx="125000" sy="125000" algn="tl" rotWithShape="0">
                  <a:srgbClr val="C7DFD3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14" name="laug297.wav">
            <a:hlinkClick r:id="" action="ppaction://media"/>
          </p:cNvPr>
          <p:cNvPicPr>
            <a:picLocks noRot="1" noChangeAspect="1"/>
          </p:cNvPicPr>
          <p:nvPr>
            <a:wavAudioFile r:embed="rId1" name="laugh.wav"/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01000" y="642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44" name="Oval 13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6659563" y="5445125"/>
            <a:ext cx="2232025" cy="908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ar-SA" sz="1800" dirty="0" smtClean="0"/>
              <a:t>حاوِلْ مرّةً </a:t>
            </a:r>
            <a:r>
              <a:rPr lang="ar-SY" sz="1800" dirty="0" smtClean="0"/>
              <a:t>أ</a:t>
            </a:r>
            <a:r>
              <a:rPr lang="ar-SA" sz="1800" dirty="0" smtClean="0"/>
              <a:t>ُ</a:t>
            </a:r>
            <a:r>
              <a:rPr lang="ar-SY" sz="1800" dirty="0" smtClean="0"/>
              <a:t>خرى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xmlns="" val="972759786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1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770" decel="1000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770" decel="100000"/>
                                        <p:tgtEl>
                                          <p:spTgt spid="717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4" dur="77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4" presetID="4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7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7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7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7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7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60" repeatCount="3000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"/>
                </p:tgtEl>
              </p:cMediaNode>
            </p:audio>
          </p:childTnLst>
        </p:cTn>
      </p:par>
    </p:tnLst>
    <p:bldLst>
      <p:bldP spid="719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תמונה 35" descr="-892-1115247361-Sky-Carto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479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59" name="תמונה 42" descr="cartoon_sun_st6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2014031">
            <a:off x="7121525" y="165100"/>
            <a:ext cx="1711325" cy="163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0" name="תמונה 43" descr="fb034-cartoon-pear-clip-art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-3044436">
            <a:off x="3741738" y="457200"/>
            <a:ext cx="711200" cy="42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1" name="תמונה 49" descr="cartoon_tree-574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16238" y="549275"/>
            <a:ext cx="3024187" cy="522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2" name="תמונה 50" descr="imagesCA7T9IUR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4797425"/>
            <a:ext cx="9144000" cy="206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3" name="Picture 28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11638" y="4724400"/>
            <a:ext cx="4318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4" name="Rectangle 13"/>
          <p:cNvSpPr>
            <a:spLocks noChangeArrowheads="1"/>
          </p:cNvSpPr>
          <p:nvPr/>
        </p:nvSpPr>
        <p:spPr bwMode="auto">
          <a:xfrm>
            <a:off x="2916238" y="6021388"/>
            <a:ext cx="1296987" cy="73025"/>
          </a:xfrm>
          <a:prstGeom prst="rect">
            <a:avLst/>
          </a:prstGeom>
          <a:solidFill>
            <a:srgbClr val="633B2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5" name="Rectangle 13"/>
          <p:cNvSpPr>
            <a:spLocks noChangeArrowheads="1"/>
          </p:cNvSpPr>
          <p:nvPr/>
        </p:nvSpPr>
        <p:spPr bwMode="auto">
          <a:xfrm>
            <a:off x="4572000" y="5300663"/>
            <a:ext cx="1296988" cy="73025"/>
          </a:xfrm>
          <a:prstGeom prst="rect">
            <a:avLst/>
          </a:prstGeom>
          <a:solidFill>
            <a:srgbClr val="633B2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6" name="Rectangle 13"/>
          <p:cNvSpPr>
            <a:spLocks noChangeArrowheads="1"/>
          </p:cNvSpPr>
          <p:nvPr/>
        </p:nvSpPr>
        <p:spPr bwMode="auto">
          <a:xfrm>
            <a:off x="2916238" y="4797425"/>
            <a:ext cx="1296987" cy="73025"/>
          </a:xfrm>
          <a:prstGeom prst="rect">
            <a:avLst/>
          </a:prstGeom>
          <a:solidFill>
            <a:srgbClr val="633B2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7" name="Rectangle 13"/>
          <p:cNvSpPr>
            <a:spLocks noChangeArrowheads="1"/>
          </p:cNvSpPr>
          <p:nvPr/>
        </p:nvSpPr>
        <p:spPr bwMode="auto">
          <a:xfrm>
            <a:off x="2843213" y="2997200"/>
            <a:ext cx="1296987" cy="73025"/>
          </a:xfrm>
          <a:prstGeom prst="rect">
            <a:avLst/>
          </a:prstGeom>
          <a:solidFill>
            <a:srgbClr val="633B2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8" name="Rectangle 13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4500563" y="1989138"/>
            <a:ext cx="1296987" cy="73025"/>
          </a:xfrm>
          <a:prstGeom prst="rect">
            <a:avLst/>
          </a:prstGeom>
          <a:solidFill>
            <a:srgbClr val="633B2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9" name="Rectangle 13"/>
          <p:cNvSpPr>
            <a:spLocks noChangeArrowheads="1"/>
          </p:cNvSpPr>
          <p:nvPr/>
        </p:nvSpPr>
        <p:spPr bwMode="auto">
          <a:xfrm>
            <a:off x="2771775" y="1557338"/>
            <a:ext cx="1296988" cy="73025"/>
          </a:xfrm>
          <a:prstGeom prst="rect">
            <a:avLst/>
          </a:prstGeom>
          <a:solidFill>
            <a:srgbClr val="633B2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70" name="Rectangle 13"/>
          <p:cNvSpPr>
            <a:spLocks noChangeArrowheads="1"/>
          </p:cNvSpPr>
          <p:nvPr/>
        </p:nvSpPr>
        <p:spPr bwMode="auto">
          <a:xfrm>
            <a:off x="4572000" y="3860800"/>
            <a:ext cx="1296988" cy="73025"/>
          </a:xfrm>
          <a:prstGeom prst="rect">
            <a:avLst/>
          </a:prstGeom>
          <a:solidFill>
            <a:srgbClr val="633B2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71" name="Rectangle 13"/>
          <p:cNvSpPr>
            <a:spLocks noChangeArrowheads="1"/>
          </p:cNvSpPr>
          <p:nvPr/>
        </p:nvSpPr>
        <p:spPr bwMode="auto">
          <a:xfrm>
            <a:off x="3708400" y="836613"/>
            <a:ext cx="1296988" cy="73025"/>
          </a:xfrm>
          <a:prstGeom prst="rect">
            <a:avLst/>
          </a:prstGeom>
          <a:solidFill>
            <a:srgbClr val="633B2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8448" name="תמונה 70" descr="boyblooper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59338" y="2708275"/>
            <a:ext cx="893762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loud Callout 1"/>
          <p:cNvSpPr/>
          <p:nvPr/>
        </p:nvSpPr>
        <p:spPr>
          <a:xfrm>
            <a:off x="0" y="985045"/>
            <a:ext cx="2743200" cy="1381696"/>
          </a:xfrm>
          <a:prstGeom prst="cloudCallout">
            <a:avLst>
              <a:gd name="adj1" fmla="val 55538"/>
              <a:gd name="adj2" fmla="val 56588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0" name="TextBox 17"/>
          <p:cNvSpPr txBox="1">
            <a:spLocks noChangeArrowheads="1"/>
          </p:cNvSpPr>
          <p:nvPr/>
        </p:nvSpPr>
        <p:spPr bwMode="auto">
          <a:xfrm>
            <a:off x="238929" y="1295728"/>
            <a:ext cx="269081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ar-SA" dirty="0" err="1" smtClean="0"/>
              <a:t>ممتازٌ..</a:t>
            </a:r>
            <a:r>
              <a:rPr lang="ar-SA" dirty="0" smtClean="0"/>
              <a:t> سوفَ ننجَحُ</a:t>
            </a:r>
            <a:endParaRPr lang="en-US" dirty="0"/>
          </a:p>
        </p:txBody>
      </p:sp>
      <p:sp>
        <p:nvSpPr>
          <p:cNvPr id="21" name="Left Arrow 20">
            <a:hlinkClick r:id="rId11" action="ppaction://hlinksldjump"/>
          </p:cNvPr>
          <p:cNvSpPr/>
          <p:nvPr/>
        </p:nvSpPr>
        <p:spPr>
          <a:xfrm>
            <a:off x="228600" y="5827712"/>
            <a:ext cx="1600200" cy="103028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dirty="0" smtClean="0"/>
              <a:t>الى الامام</a:t>
            </a:r>
            <a:endParaRPr lang="he-IL" sz="2800" dirty="0"/>
          </a:p>
        </p:txBody>
      </p:sp>
    </p:spTree>
    <p:extLst>
      <p:ext uri="{BB962C8B-B14F-4D97-AF65-F5344CB8AC3E}">
        <p14:creationId xmlns:p14="http://schemas.microsoft.com/office/powerpoint/2010/main" xmlns="" val="1440263396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4.07407E-6 C -0.00399 -0.02037 0.00139 0.0088 -0.00313 -0.02639 C -0.00486 -0.04005 -0.01094 -0.05208 -0.01372 -0.06482 C -0.01615 -0.07546 -0.01684 -0.08218 -0.02136 -0.09097 C -0.02344 -0.10602 -0.02882 -0.11505 -0.03802 -0.12338 C -0.04358 -0.13472 -0.04375 -0.14514 -0.05313 -0.1537 C -0.05486 -0.15718 -0.05764 -0.15995 -0.0592 -0.16366 C -0.06719 -0.18218 -0.05695 -0.1669 -0.06667 -0.17986 C -0.06962 -0.1912 -0.08073 -0.20093 -0.08802 -0.2081 C -0.09844 -0.20671 -0.10938 -0.20278 -0.11979 -0.20602 C -0.12847 -0.21783 -0.12396 -0.21482 -0.13195 -0.21829 C -0.13802 -0.2169 -0.1441 -0.2162 -0.15 -0.21412 C -0.15573 -0.21204 -0.15886 -0.2037 -0.16215 -0.19815 C -0.16424 -0.19468 -0.16597 -0.19097 -0.16823 -0.18796 C -0.17517 -0.17847 -0.17031 -0.18889 -0.17587 -0.17986 C -0.18455 -0.16551 -0.17344 -0.18102 -0.18195 -0.16968 C -0.1842 -0.15972 -0.18559 -0.14908 -0.19097 -0.14144 C -0.19219 -0.13542 -0.19392 -0.12963 -0.19392 -0.12338 " pathEditMode="relative" ptsTypes="fffffffffffffffffA">
                                      <p:cBhvr>
                                        <p:cTn id="6" dur="2000" fill="hold"/>
                                        <p:tgtEl>
                                          <p:spTgt spid="184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3" name="תמונה 2" descr="boybloope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9750" y="1412875"/>
            <a:ext cx="2663825" cy="4862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115453" y="889655"/>
            <a:ext cx="6760184" cy="52322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r"/>
            <a:r>
              <a:rPr lang="ar-SA" sz="2800" b="1" u="sng" dirty="0" smtClean="0">
                <a:solidFill>
                  <a:schemeClr val="tx2"/>
                </a:solidFill>
              </a:rPr>
              <a:t>أيٌّ منَ الدَّوائرَ التّاليةِ عددُ الأقسامِ المتساويةِ </a:t>
            </a:r>
            <a:r>
              <a:rPr lang="ar-SA" sz="2800" b="1" u="sng" dirty="0" smtClean="0">
                <a:solidFill>
                  <a:schemeClr val="tx2"/>
                </a:solidFill>
              </a:rPr>
              <a:t>فيها </a:t>
            </a:r>
            <a:r>
              <a:rPr lang="ar-SA" sz="2800" b="1" u="sng" dirty="0" smtClean="0">
                <a:solidFill>
                  <a:schemeClr val="tx2"/>
                </a:solidFill>
              </a:rPr>
              <a:t>هوَ </a:t>
            </a:r>
            <a:r>
              <a:rPr lang="ar-SA" sz="2800" b="1" u="sng" dirty="0" smtClean="0">
                <a:solidFill>
                  <a:schemeClr val="tx2"/>
                </a:solidFill>
              </a:rPr>
              <a:t>9؟</a:t>
            </a:r>
            <a:endParaRPr lang="he-IL" sz="2800" b="1" u="sng" dirty="0">
              <a:solidFill>
                <a:schemeClr val="tx2"/>
              </a:solidFill>
            </a:endParaRP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xmlns="" val="2291225021"/>
              </p:ext>
            </p:extLst>
          </p:nvPr>
        </p:nvGraphicFramePr>
        <p:xfrm>
          <a:off x="6858000" y="2362200"/>
          <a:ext cx="1143000" cy="137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3">
            <a:hlinkClick r:id="rId4" action="ppaction://hlinksldjump"/>
          </p:cNvPr>
          <p:cNvSpPr txBox="1"/>
          <p:nvPr/>
        </p:nvSpPr>
        <p:spPr>
          <a:xfrm>
            <a:off x="8077200" y="2771475"/>
            <a:ext cx="458780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400" dirty="0" smtClean="0"/>
              <a:t>1)</a:t>
            </a:r>
            <a:endParaRPr lang="he-IL" sz="2400" dirty="0"/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xmlns="" val="1771270788"/>
              </p:ext>
            </p:extLst>
          </p:nvPr>
        </p:nvGraphicFramePr>
        <p:xfrm>
          <a:off x="6909122" y="3659832"/>
          <a:ext cx="1143000" cy="137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8" name="TextBox 7">
            <a:hlinkClick r:id="rId6" action="ppaction://hlinksldjump"/>
          </p:cNvPr>
          <p:cNvSpPr txBox="1"/>
          <p:nvPr/>
        </p:nvSpPr>
        <p:spPr>
          <a:xfrm>
            <a:off x="8077200" y="4114800"/>
            <a:ext cx="458780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400" dirty="0" smtClean="0"/>
              <a:t>2)</a:t>
            </a:r>
            <a:endParaRPr lang="he-IL" sz="2400" dirty="0"/>
          </a:p>
        </p:txBody>
      </p:sp>
      <p:sp>
        <p:nvSpPr>
          <p:cNvPr id="9" name="TextBox 8">
            <a:hlinkClick r:id="rId4" action="ppaction://hlinksldjump"/>
          </p:cNvPr>
          <p:cNvSpPr txBox="1"/>
          <p:nvPr/>
        </p:nvSpPr>
        <p:spPr>
          <a:xfrm>
            <a:off x="8077200" y="5539754"/>
            <a:ext cx="458780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400" dirty="0" smtClean="0"/>
              <a:t>3)</a:t>
            </a:r>
            <a:endParaRPr lang="he-IL" sz="2400" dirty="0"/>
          </a:p>
        </p:txBody>
      </p:sp>
      <p:graphicFrame>
        <p:nvGraphicFramePr>
          <p:cNvPr id="10" name="Chart 9"/>
          <p:cNvGraphicFramePr/>
          <p:nvPr>
            <p:extLst>
              <p:ext uri="{D42A27DB-BD31-4B8C-83A1-F6EECF244321}">
                <p14:modId xmlns:p14="http://schemas.microsoft.com/office/powerpoint/2010/main" xmlns="" val="1881427745"/>
              </p:ext>
            </p:extLst>
          </p:nvPr>
        </p:nvGraphicFramePr>
        <p:xfrm>
          <a:off x="6954456" y="5084786"/>
          <a:ext cx="1143000" cy="137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xmlns="" val="4148498593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תמונה 35" descr="-892-1115247361-Sky-Carto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479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תמונה 42" descr="cartoon_sun_st6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2014031">
            <a:off x="7121525" y="165100"/>
            <a:ext cx="1711325" cy="163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תמונה 43" descr="fb034-cartoon-pear-clip-art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-3044436">
            <a:off x="3741738" y="457200"/>
            <a:ext cx="711200" cy="42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תמונה 49" descr="cartoon_tree-574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16238" y="549275"/>
            <a:ext cx="3024187" cy="522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תמונה 50" descr="imagesCA7T9IUR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4797425"/>
            <a:ext cx="9144000" cy="206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28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11638" y="4724400"/>
            <a:ext cx="4318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0" name="Rectangle 13"/>
          <p:cNvSpPr>
            <a:spLocks noChangeArrowheads="1"/>
          </p:cNvSpPr>
          <p:nvPr/>
        </p:nvSpPr>
        <p:spPr bwMode="auto">
          <a:xfrm>
            <a:off x="2916238" y="6021388"/>
            <a:ext cx="1296987" cy="73025"/>
          </a:xfrm>
          <a:prstGeom prst="rect">
            <a:avLst/>
          </a:prstGeom>
          <a:solidFill>
            <a:srgbClr val="633B2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1" name="Rectangle 13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4572000" y="5300663"/>
            <a:ext cx="1296988" cy="73025"/>
          </a:xfrm>
          <a:prstGeom prst="rect">
            <a:avLst/>
          </a:prstGeom>
          <a:solidFill>
            <a:srgbClr val="633B2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2" name="Rectangle 13"/>
          <p:cNvSpPr>
            <a:spLocks noChangeArrowheads="1"/>
          </p:cNvSpPr>
          <p:nvPr/>
        </p:nvSpPr>
        <p:spPr bwMode="auto">
          <a:xfrm>
            <a:off x="2916238" y="4797425"/>
            <a:ext cx="1296987" cy="73025"/>
          </a:xfrm>
          <a:prstGeom prst="rect">
            <a:avLst/>
          </a:prstGeom>
          <a:solidFill>
            <a:srgbClr val="633B2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3" name="Rectangle 13"/>
          <p:cNvSpPr>
            <a:spLocks noChangeArrowheads="1"/>
          </p:cNvSpPr>
          <p:nvPr/>
        </p:nvSpPr>
        <p:spPr bwMode="auto">
          <a:xfrm>
            <a:off x="2843213" y="2997200"/>
            <a:ext cx="1296987" cy="73025"/>
          </a:xfrm>
          <a:prstGeom prst="rect">
            <a:avLst/>
          </a:prstGeom>
          <a:solidFill>
            <a:srgbClr val="633B2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4" name="Rectangle 13"/>
          <p:cNvSpPr>
            <a:spLocks noChangeArrowheads="1"/>
          </p:cNvSpPr>
          <p:nvPr/>
        </p:nvSpPr>
        <p:spPr bwMode="auto">
          <a:xfrm>
            <a:off x="4500563" y="1989138"/>
            <a:ext cx="1296987" cy="73025"/>
          </a:xfrm>
          <a:prstGeom prst="rect">
            <a:avLst/>
          </a:prstGeom>
          <a:solidFill>
            <a:srgbClr val="633B2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5" name="Rectangle 13"/>
          <p:cNvSpPr>
            <a:spLocks noChangeArrowheads="1"/>
          </p:cNvSpPr>
          <p:nvPr/>
        </p:nvSpPr>
        <p:spPr bwMode="auto">
          <a:xfrm>
            <a:off x="2771775" y="1557338"/>
            <a:ext cx="1296988" cy="73025"/>
          </a:xfrm>
          <a:prstGeom prst="rect">
            <a:avLst/>
          </a:prstGeom>
          <a:solidFill>
            <a:srgbClr val="633B2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6" name="Rectangle 13"/>
          <p:cNvSpPr>
            <a:spLocks noChangeArrowheads="1"/>
          </p:cNvSpPr>
          <p:nvPr/>
        </p:nvSpPr>
        <p:spPr bwMode="auto">
          <a:xfrm>
            <a:off x="4572000" y="3860800"/>
            <a:ext cx="1296988" cy="73025"/>
          </a:xfrm>
          <a:prstGeom prst="rect">
            <a:avLst/>
          </a:prstGeom>
          <a:solidFill>
            <a:srgbClr val="633B2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7" name="Rectangle 13"/>
          <p:cNvSpPr>
            <a:spLocks noChangeArrowheads="1"/>
          </p:cNvSpPr>
          <p:nvPr/>
        </p:nvSpPr>
        <p:spPr bwMode="auto">
          <a:xfrm>
            <a:off x="3708400" y="836613"/>
            <a:ext cx="1296988" cy="73025"/>
          </a:xfrm>
          <a:prstGeom prst="rect">
            <a:avLst/>
          </a:prstGeom>
          <a:solidFill>
            <a:srgbClr val="633B2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3088" name="תמונה 70" descr="boyblooper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03575" y="4868863"/>
            <a:ext cx="893763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loud Callout 1"/>
          <p:cNvSpPr/>
          <p:nvPr/>
        </p:nvSpPr>
        <p:spPr>
          <a:xfrm>
            <a:off x="-72193" y="3212115"/>
            <a:ext cx="2988431" cy="1730375"/>
          </a:xfrm>
          <a:prstGeom prst="cloudCallout">
            <a:avLst>
              <a:gd name="adj1" fmla="val 64601"/>
              <a:gd name="adj2" fmla="val 79892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066" name="TextBox 17"/>
          <p:cNvSpPr txBox="1">
            <a:spLocks noChangeArrowheads="1"/>
          </p:cNvSpPr>
          <p:nvPr/>
        </p:nvSpPr>
        <p:spPr bwMode="auto">
          <a:xfrm>
            <a:off x="-194991" y="3481813"/>
            <a:ext cx="2966766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r>
              <a:rPr lang="ar-SY" sz="2000" dirty="0" smtClean="0"/>
              <a:t>أنا </a:t>
            </a:r>
            <a:r>
              <a:rPr lang="ar-SA" sz="2000" dirty="0" smtClean="0"/>
              <a:t>موجودٌ</a:t>
            </a:r>
            <a:r>
              <a:rPr lang="ar-SY" sz="2000" dirty="0" smtClean="0"/>
              <a:t> الآن</a:t>
            </a:r>
            <a:r>
              <a:rPr lang="ar-SA" sz="2000" dirty="0" smtClean="0"/>
              <a:t>َ</a:t>
            </a:r>
            <a:r>
              <a:rPr lang="ar-SY" sz="2000" dirty="0" smtClean="0"/>
              <a:t> </a:t>
            </a:r>
            <a:r>
              <a:rPr lang="ar-SA" sz="2000" dirty="0" smtClean="0"/>
              <a:t>بِداخلِ الحفرةِ، ساعِدْني بِذكائِكَ لِلوصولِ إلى حبّةِ </a:t>
            </a:r>
          </a:p>
          <a:p>
            <a:pPr algn="r" eaLnBrk="1" hangingPunct="1"/>
            <a:r>
              <a:rPr lang="ar-SA" sz="2000" dirty="0" smtClean="0"/>
              <a:t>الاجاصِ  </a:t>
            </a:r>
            <a:endParaRPr lang="en-US" sz="2000" dirty="0" smtClean="0"/>
          </a:p>
          <a:p>
            <a:pPr algn="r" eaLnBrk="1" hangingPunct="1"/>
            <a:r>
              <a:rPr lang="ar-SA" sz="2000" dirty="0" smtClean="0"/>
              <a:t> </a:t>
            </a:r>
            <a:endParaRPr lang="en-US" sz="2000" dirty="0"/>
          </a:p>
        </p:txBody>
      </p:sp>
      <p:sp>
        <p:nvSpPr>
          <p:cNvPr id="3" name="Left Arrow 2">
            <a:hlinkClick r:id="rId11" action="ppaction://hlinksldjump"/>
          </p:cNvPr>
          <p:cNvSpPr/>
          <p:nvPr/>
        </p:nvSpPr>
        <p:spPr>
          <a:xfrm>
            <a:off x="228600" y="5943601"/>
            <a:ext cx="1676400" cy="9144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ابدأ من هنا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xmlns="" val="4158816219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40" descr="rocklin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5589588"/>
            <a:ext cx="9144000" cy="1268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2" name="Picture 2" descr="boylaugh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17109" y="3498851"/>
            <a:ext cx="1800225" cy="2090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7" name="AutoShape 5">
            <a:hlinkClick r:id="rId6" action="ppaction://hlinksldjump"/>
          </p:cNvPr>
          <p:cNvSpPr>
            <a:spLocks noChangeArrowheads="1"/>
          </p:cNvSpPr>
          <p:nvPr/>
        </p:nvSpPr>
        <p:spPr bwMode="auto">
          <a:xfrm rot="10800000">
            <a:off x="576403" y="4581526"/>
            <a:ext cx="1511300" cy="792163"/>
          </a:xfrm>
          <a:prstGeom prst="rightArrow">
            <a:avLst>
              <a:gd name="adj1" fmla="val 50000"/>
              <a:gd name="adj2" fmla="val 47695"/>
            </a:avLst>
          </a:prstGeom>
          <a:noFill/>
          <a:ln w="50800">
            <a:solidFill>
              <a:srgbClr val="80008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he-IL" sz="1800"/>
          </a:p>
        </p:txBody>
      </p:sp>
      <p:sp>
        <p:nvSpPr>
          <p:cNvPr id="15382" name="WordArt 22"/>
          <p:cNvSpPr>
            <a:spLocks noChangeArrowheads="1" noChangeShapeType="1" noTextEdit="1"/>
          </p:cNvSpPr>
          <p:nvPr/>
        </p:nvSpPr>
        <p:spPr bwMode="auto">
          <a:xfrm>
            <a:off x="539750" y="476250"/>
            <a:ext cx="4032250" cy="2160588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</a:bodyPr>
          <a:lstStyle/>
          <a:p>
            <a:pPr algn="ctr"/>
            <a:r>
              <a:rPr lang="ar-EG" sz="36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أحسن</a:t>
            </a:r>
            <a:r>
              <a:rPr lang="ar-SA" sz="36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ْ</a:t>
            </a:r>
            <a:r>
              <a:rPr lang="ar-EG" sz="36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ت</a:t>
            </a:r>
            <a:r>
              <a:rPr lang="ar-SA" sz="36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َ</a:t>
            </a:r>
            <a:endParaRPr lang="en-US" sz="3600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8" name="crow328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crowd.wav"/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388" y="260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6"/>
          <p:cNvSpPr txBox="1">
            <a:spLocks noChangeArrowheads="1"/>
          </p:cNvSpPr>
          <p:nvPr/>
        </p:nvSpPr>
        <p:spPr bwMode="auto">
          <a:xfrm rot="950786">
            <a:off x="5140325" y="1387009"/>
            <a:ext cx="41036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ar-SY" dirty="0" smtClean="0">
                <a:solidFill>
                  <a:srgbClr val="FF0000"/>
                </a:solidFill>
              </a:rPr>
              <a:t>والآن</a:t>
            </a:r>
            <a:r>
              <a:rPr lang="ar-SA" dirty="0" smtClean="0">
                <a:solidFill>
                  <a:srgbClr val="FF0000"/>
                </a:solidFill>
              </a:rPr>
              <a:t>َ</a:t>
            </a:r>
            <a:r>
              <a:rPr lang="ar-SY" dirty="0" smtClean="0">
                <a:solidFill>
                  <a:srgbClr val="FF0000"/>
                </a:solidFill>
              </a:rPr>
              <a:t> ب</a:t>
            </a:r>
            <a:r>
              <a:rPr lang="ar-SA" dirty="0" smtClean="0">
                <a:solidFill>
                  <a:srgbClr val="FF0000"/>
                </a:solidFill>
              </a:rPr>
              <a:t>ِ</a:t>
            </a:r>
            <a:r>
              <a:rPr lang="ar-SY" dirty="0" smtClean="0">
                <a:solidFill>
                  <a:srgbClr val="FF0000"/>
                </a:solidFill>
              </a:rPr>
              <a:t>إمكان</a:t>
            </a:r>
            <a:r>
              <a:rPr lang="ar-SA" dirty="0" smtClean="0">
                <a:solidFill>
                  <a:srgbClr val="FF0000"/>
                </a:solidFill>
              </a:rPr>
              <a:t>ِ</a:t>
            </a:r>
            <a:r>
              <a:rPr lang="ar-SY" dirty="0" smtClean="0">
                <a:solidFill>
                  <a:srgbClr val="FF0000"/>
                </a:solidFill>
              </a:rPr>
              <a:t>ك</a:t>
            </a:r>
            <a:r>
              <a:rPr lang="ar-SA" dirty="0" smtClean="0">
                <a:solidFill>
                  <a:srgbClr val="FF0000"/>
                </a:solidFill>
              </a:rPr>
              <a:t>ِ</a:t>
            </a:r>
            <a:r>
              <a:rPr lang="ar-SY" dirty="0" smtClean="0">
                <a:solidFill>
                  <a:srgbClr val="FF0000"/>
                </a:solidFill>
              </a:rPr>
              <a:t> ال</a:t>
            </a:r>
            <a:r>
              <a:rPr lang="ar-SA" dirty="0" err="1" smtClean="0">
                <a:solidFill>
                  <a:srgbClr val="FF0000"/>
                </a:solidFill>
              </a:rPr>
              <a:t>ِإ</a:t>
            </a:r>
            <a:r>
              <a:rPr lang="ar-SY" dirty="0" err="1" smtClean="0">
                <a:solidFill>
                  <a:srgbClr val="FF0000"/>
                </a:solidFill>
              </a:rPr>
              <a:t>رتفاع</a:t>
            </a:r>
            <a:r>
              <a:rPr lang="ar-SA" dirty="0" smtClean="0">
                <a:solidFill>
                  <a:srgbClr val="FF0000"/>
                </a:solidFill>
              </a:rPr>
              <a:t>ُ</a:t>
            </a:r>
            <a:r>
              <a:rPr lang="ar-SY" dirty="0" smtClean="0">
                <a:solidFill>
                  <a:srgbClr val="FF0000"/>
                </a:solidFill>
              </a:rPr>
              <a:t> و</a:t>
            </a:r>
            <a:r>
              <a:rPr lang="ar-SA" dirty="0" smtClean="0">
                <a:solidFill>
                  <a:srgbClr val="FF0000"/>
                </a:solidFill>
              </a:rPr>
              <a:t>َ</a:t>
            </a:r>
            <a:r>
              <a:rPr lang="ar-SY" dirty="0" smtClean="0">
                <a:solidFill>
                  <a:srgbClr val="FF0000"/>
                </a:solidFill>
              </a:rPr>
              <a:t>الت</a:t>
            </a:r>
            <a:r>
              <a:rPr lang="ar-SA" dirty="0" smtClean="0">
                <a:solidFill>
                  <a:srgbClr val="FF0000"/>
                </a:solidFill>
              </a:rPr>
              <a:t>ّ</a:t>
            </a:r>
            <a:r>
              <a:rPr lang="ar-SY" dirty="0" smtClean="0">
                <a:solidFill>
                  <a:srgbClr val="FF0000"/>
                </a:solidFill>
              </a:rPr>
              <a:t>قد</a:t>
            </a:r>
            <a:r>
              <a:rPr lang="ar-SA" dirty="0" smtClean="0">
                <a:solidFill>
                  <a:srgbClr val="FF0000"/>
                </a:solidFill>
              </a:rPr>
              <a:t>ّ</a:t>
            </a:r>
            <a:r>
              <a:rPr lang="ar-SY" dirty="0" smtClean="0">
                <a:solidFill>
                  <a:srgbClr val="FF0000"/>
                </a:solidFill>
              </a:rPr>
              <a:t>م</a:t>
            </a:r>
            <a:r>
              <a:rPr lang="ar-SA" dirty="0" smtClean="0">
                <a:solidFill>
                  <a:srgbClr val="FF0000"/>
                </a:solidFill>
              </a:rPr>
              <a:t>ُ</a:t>
            </a:r>
            <a:r>
              <a:rPr lang="ar-SY" dirty="0" smtClean="0">
                <a:solidFill>
                  <a:srgbClr val="FF0000"/>
                </a:solidFill>
              </a:rPr>
              <a:t> 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TextBox 7"/>
          <p:cNvSpPr txBox="1">
            <a:spLocks noChangeArrowheads="1"/>
          </p:cNvSpPr>
          <p:nvPr/>
        </p:nvSpPr>
        <p:spPr bwMode="auto">
          <a:xfrm rot="1195153">
            <a:off x="4929489" y="2425757"/>
            <a:ext cx="3671888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ar-SY" dirty="0">
                <a:solidFill>
                  <a:srgbClr val="0070C0"/>
                </a:solidFill>
              </a:rPr>
              <a:t>يا </a:t>
            </a:r>
            <a:r>
              <a:rPr lang="ar-SY" dirty="0" smtClean="0">
                <a:solidFill>
                  <a:srgbClr val="0070C0"/>
                </a:solidFill>
              </a:rPr>
              <a:t>ت</a:t>
            </a:r>
            <a:r>
              <a:rPr lang="ar-SA" dirty="0" smtClean="0">
                <a:solidFill>
                  <a:srgbClr val="0070C0"/>
                </a:solidFill>
              </a:rPr>
              <a:t>ُ</a:t>
            </a:r>
            <a:r>
              <a:rPr lang="ar-SY" dirty="0" smtClean="0">
                <a:solidFill>
                  <a:srgbClr val="0070C0"/>
                </a:solidFill>
              </a:rPr>
              <a:t>رى أين</a:t>
            </a:r>
            <a:r>
              <a:rPr lang="ar-SA" dirty="0" smtClean="0">
                <a:solidFill>
                  <a:srgbClr val="0070C0"/>
                </a:solidFill>
              </a:rPr>
              <a:t>َ</a:t>
            </a:r>
            <a:r>
              <a:rPr lang="ar-SY" dirty="0" smtClean="0">
                <a:solidFill>
                  <a:srgbClr val="0070C0"/>
                </a:solidFill>
              </a:rPr>
              <a:t> سوف</a:t>
            </a:r>
            <a:r>
              <a:rPr lang="ar-SA" dirty="0" smtClean="0">
                <a:solidFill>
                  <a:srgbClr val="0070C0"/>
                </a:solidFill>
              </a:rPr>
              <a:t>َ</a:t>
            </a:r>
            <a:r>
              <a:rPr lang="ar-SY" dirty="0" smtClean="0">
                <a:solidFill>
                  <a:srgbClr val="0070C0"/>
                </a:solidFill>
              </a:rPr>
              <a:t> تقف</a:t>
            </a:r>
            <a:r>
              <a:rPr lang="ar-SA" dirty="0" smtClean="0">
                <a:solidFill>
                  <a:srgbClr val="0070C0"/>
                </a:solidFill>
              </a:rPr>
              <a:t>ُ</a:t>
            </a:r>
            <a:r>
              <a:rPr lang="ar-SY" dirty="0" smtClean="0">
                <a:solidFill>
                  <a:srgbClr val="0070C0"/>
                </a:solidFill>
              </a:rPr>
              <a:t> الآن</a:t>
            </a:r>
            <a:r>
              <a:rPr lang="ar-SA" dirty="0" smtClean="0">
                <a:solidFill>
                  <a:srgbClr val="0070C0"/>
                </a:solidFill>
              </a:rPr>
              <a:t>َ</a:t>
            </a:r>
            <a:r>
              <a:rPr lang="ar-SY" dirty="0" err="1" smtClean="0">
                <a:solidFill>
                  <a:srgbClr val="0070C0"/>
                </a:solidFill>
              </a:rPr>
              <a:t>؟؟</a:t>
            </a:r>
            <a:endParaRPr lang="ar-SY" dirty="0">
              <a:solidFill>
                <a:srgbClr val="0070C0"/>
              </a:solidFill>
            </a:endParaRPr>
          </a:p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95769688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3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53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53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53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99 -3.23699E-6 L 0.46476 -3.23699E-6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03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4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5" repeatCount="3000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  <p:bldLst>
      <p:bldP spid="11267" grpId="0" animBg="1"/>
      <p:bldP spid="1538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4" descr="boygroan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850" y="3716338"/>
            <a:ext cx="1441450" cy="295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5" name="Picture 7" descr="aniyuck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16238" y="1628775"/>
            <a:ext cx="3024187" cy="2646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4" name="Picture 16" descr="no"/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16688" y="3716338"/>
            <a:ext cx="1081087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5" name="Picture 17" descr="no"/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80288" y="1989138"/>
            <a:ext cx="1081087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6" name="Picture 18" descr="no"/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7088" y="1844675"/>
            <a:ext cx="1081087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7" name="Picture 19" descr="no"/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58888" y="3357563"/>
            <a:ext cx="1081087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8" name="Picture 20" descr="no"/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71775" y="4797425"/>
            <a:ext cx="1081088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9" name="Picture 21" descr="no"/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43438" y="4868863"/>
            <a:ext cx="1081087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90" name="WordArt 22"/>
          <p:cNvSpPr>
            <a:spLocks noChangeArrowheads="1" noChangeShapeType="1" noTextEdit="1"/>
          </p:cNvSpPr>
          <p:nvPr/>
        </p:nvSpPr>
        <p:spPr bwMode="auto">
          <a:xfrm>
            <a:off x="2362200" y="457200"/>
            <a:ext cx="4438650" cy="9032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r-EG" sz="3600" kern="10" dirty="0" smtClean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B6D3C5"/>
                    </a:gs>
                    <a:gs pos="100000">
                      <a:srgbClr val="0066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أخ</a:t>
            </a:r>
            <a:r>
              <a:rPr lang="ar-SA" sz="3600" kern="10" dirty="0" smtClean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B6D3C5"/>
                    </a:gs>
                    <a:gs pos="100000">
                      <a:srgbClr val="0066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ْ</a:t>
            </a:r>
            <a:r>
              <a:rPr lang="ar-EG" sz="3600" kern="10" dirty="0" smtClean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B6D3C5"/>
                    </a:gs>
                    <a:gs pos="100000">
                      <a:srgbClr val="0066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ط</a:t>
            </a:r>
            <a:r>
              <a:rPr lang="ar-SA" sz="3600" kern="10" dirty="0" smtClean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B6D3C5"/>
                    </a:gs>
                    <a:gs pos="100000">
                      <a:srgbClr val="0066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َ</a:t>
            </a:r>
            <a:r>
              <a:rPr lang="ar-EG" sz="3600" kern="10" dirty="0" smtClean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B6D3C5"/>
                    </a:gs>
                    <a:gs pos="100000">
                      <a:srgbClr val="0066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أ</a:t>
            </a:r>
            <a:r>
              <a:rPr lang="ar-SA" sz="3600" kern="10" dirty="0" smtClean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B6D3C5"/>
                    </a:gs>
                    <a:gs pos="100000">
                      <a:srgbClr val="0066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ْ</a:t>
            </a:r>
            <a:r>
              <a:rPr lang="ar-EG" sz="3600" kern="10" dirty="0" smtClean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B6D3C5"/>
                    </a:gs>
                    <a:gs pos="100000">
                      <a:srgbClr val="0066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ت</a:t>
            </a:r>
            <a:r>
              <a:rPr lang="ar-SA" sz="3600" kern="10" dirty="0" smtClean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B6D3C5"/>
                    </a:gs>
                    <a:gs pos="100000">
                      <a:srgbClr val="0066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َ</a:t>
            </a:r>
            <a:endParaRPr lang="en-US" sz="3600" kern="10" dirty="0">
              <a:ln w="9525">
                <a:solidFill>
                  <a:srgbClr val="0080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B6D3C5"/>
                  </a:gs>
                  <a:gs pos="100000">
                    <a:srgbClr val="0066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563972" dir="14049741" sx="125000" sy="125000" algn="tl" rotWithShape="0">
                  <a:srgbClr val="C7DFD3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14" name="laug328.wav">
            <a:hlinkClick r:id="" action="ppaction://media"/>
          </p:cNvPr>
          <p:cNvPicPr>
            <a:picLocks noRot="1" noChangeAspect="1"/>
          </p:cNvPicPr>
          <p:nvPr>
            <a:wavAudioFile r:embed="rId1" name="laugh.wav"/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01000" y="642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40" name="Oval 13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6659563" y="5445125"/>
            <a:ext cx="2232025" cy="908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ar-SA" sz="1800" dirty="0" smtClean="0"/>
              <a:t>حاوِلْ مرّةً </a:t>
            </a:r>
            <a:r>
              <a:rPr lang="ar-SY" sz="1800" dirty="0" smtClean="0"/>
              <a:t>أ</a:t>
            </a:r>
            <a:r>
              <a:rPr lang="ar-SA" sz="1800" dirty="0" smtClean="0"/>
              <a:t>ُ</a:t>
            </a:r>
            <a:r>
              <a:rPr lang="ar-SY" sz="1800" dirty="0" smtClean="0"/>
              <a:t>خرى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xmlns="" val="1303584791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1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770" decel="1000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770" decel="100000"/>
                                        <p:tgtEl>
                                          <p:spTgt spid="717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4" dur="77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4" presetID="4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7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7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7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7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7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60" repeatCount="3000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"/>
                </p:tgtEl>
              </p:cMediaNode>
            </p:audio>
          </p:childTnLst>
        </p:cTn>
      </p:par>
    </p:tnLst>
    <p:bldLst>
      <p:bldP spid="7190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תמונה 35" descr="-892-1115247361-Sky-Carto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479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5" name="תמונה 42" descr="cartoon_sun_st6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2014031">
            <a:off x="7121525" y="165100"/>
            <a:ext cx="1711325" cy="163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6" name="תמונה 43" descr="fb034-cartoon-pear-clip-art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-3044436">
            <a:off x="3741738" y="457200"/>
            <a:ext cx="711200" cy="42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7" name="תמונה 49" descr="cartoon_tree-574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16238" y="549275"/>
            <a:ext cx="3024187" cy="522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8" name="תמונה 50" descr="imagesCA7T9IUR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4797425"/>
            <a:ext cx="9144000" cy="206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9" name="Picture 28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11638" y="4724400"/>
            <a:ext cx="4318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60" name="Rectangle 13"/>
          <p:cNvSpPr>
            <a:spLocks noChangeArrowheads="1"/>
          </p:cNvSpPr>
          <p:nvPr/>
        </p:nvSpPr>
        <p:spPr bwMode="auto">
          <a:xfrm>
            <a:off x="2916238" y="6021388"/>
            <a:ext cx="1296987" cy="73025"/>
          </a:xfrm>
          <a:prstGeom prst="rect">
            <a:avLst/>
          </a:prstGeom>
          <a:solidFill>
            <a:srgbClr val="633B2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61" name="Rectangle 13"/>
          <p:cNvSpPr>
            <a:spLocks noChangeArrowheads="1"/>
          </p:cNvSpPr>
          <p:nvPr/>
        </p:nvSpPr>
        <p:spPr bwMode="auto">
          <a:xfrm>
            <a:off x="4572000" y="5300663"/>
            <a:ext cx="1296988" cy="73025"/>
          </a:xfrm>
          <a:prstGeom prst="rect">
            <a:avLst/>
          </a:prstGeom>
          <a:solidFill>
            <a:srgbClr val="633B2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62" name="Rectangle 13"/>
          <p:cNvSpPr>
            <a:spLocks noChangeArrowheads="1"/>
          </p:cNvSpPr>
          <p:nvPr/>
        </p:nvSpPr>
        <p:spPr bwMode="auto">
          <a:xfrm>
            <a:off x="2916238" y="4797425"/>
            <a:ext cx="1296987" cy="73025"/>
          </a:xfrm>
          <a:prstGeom prst="rect">
            <a:avLst/>
          </a:prstGeom>
          <a:solidFill>
            <a:srgbClr val="633B2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63" name="Rectangle 13"/>
          <p:cNvSpPr>
            <a:spLocks noChangeArrowheads="1"/>
          </p:cNvSpPr>
          <p:nvPr/>
        </p:nvSpPr>
        <p:spPr bwMode="auto">
          <a:xfrm>
            <a:off x="2843213" y="2997200"/>
            <a:ext cx="1296987" cy="73025"/>
          </a:xfrm>
          <a:prstGeom prst="rect">
            <a:avLst/>
          </a:prstGeom>
          <a:solidFill>
            <a:srgbClr val="633B2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64" name="Rectangle 13"/>
          <p:cNvSpPr>
            <a:spLocks noChangeArrowheads="1"/>
          </p:cNvSpPr>
          <p:nvPr/>
        </p:nvSpPr>
        <p:spPr bwMode="auto">
          <a:xfrm>
            <a:off x="4500563" y="1989138"/>
            <a:ext cx="1296987" cy="73025"/>
          </a:xfrm>
          <a:prstGeom prst="rect">
            <a:avLst/>
          </a:prstGeom>
          <a:solidFill>
            <a:srgbClr val="633B2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65" name="Rectangle 13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2843213" y="1412875"/>
            <a:ext cx="1296987" cy="73025"/>
          </a:xfrm>
          <a:prstGeom prst="rect">
            <a:avLst/>
          </a:prstGeom>
          <a:solidFill>
            <a:srgbClr val="633B2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66" name="Rectangle 13"/>
          <p:cNvSpPr>
            <a:spLocks noChangeArrowheads="1"/>
          </p:cNvSpPr>
          <p:nvPr/>
        </p:nvSpPr>
        <p:spPr bwMode="auto">
          <a:xfrm>
            <a:off x="4572000" y="3860800"/>
            <a:ext cx="1296988" cy="73025"/>
          </a:xfrm>
          <a:prstGeom prst="rect">
            <a:avLst/>
          </a:prstGeom>
          <a:solidFill>
            <a:srgbClr val="633B2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67" name="Rectangle 13"/>
          <p:cNvSpPr>
            <a:spLocks noChangeArrowheads="1"/>
          </p:cNvSpPr>
          <p:nvPr/>
        </p:nvSpPr>
        <p:spPr bwMode="auto">
          <a:xfrm>
            <a:off x="3708400" y="836613"/>
            <a:ext cx="1296988" cy="73025"/>
          </a:xfrm>
          <a:prstGeom prst="rect">
            <a:avLst/>
          </a:prstGeom>
          <a:solidFill>
            <a:srgbClr val="633B2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22544" name="תמונה 70" descr="boyblooper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59113" y="1989138"/>
            <a:ext cx="893762" cy="1046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loud Callout 1"/>
          <p:cNvSpPr/>
          <p:nvPr/>
        </p:nvSpPr>
        <p:spPr>
          <a:xfrm>
            <a:off x="6274608" y="1910114"/>
            <a:ext cx="2869392" cy="1253773"/>
          </a:xfrm>
          <a:prstGeom prst="cloudCallout">
            <a:avLst>
              <a:gd name="adj1" fmla="val -78920"/>
              <a:gd name="adj2" fmla="val -51975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2546" name="TextBox 17"/>
          <p:cNvSpPr txBox="1">
            <a:spLocks noChangeArrowheads="1"/>
          </p:cNvSpPr>
          <p:nvPr/>
        </p:nvSpPr>
        <p:spPr bwMode="auto">
          <a:xfrm>
            <a:off x="6172199" y="2027564"/>
            <a:ext cx="268683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r>
              <a:rPr lang="ar-SA" sz="2000" dirty="0" smtClean="0"/>
              <a:t>أنْتَ طالبٌ رائعٌ، هيّا تابِعْ تقدُّمَكَ </a:t>
            </a:r>
            <a:r>
              <a:rPr lang="ar-SA" sz="2000" dirty="0" smtClean="0"/>
              <a:t>أ</a:t>
            </a:r>
            <a:r>
              <a:rPr lang="ar-SA" sz="2000" dirty="0" smtClean="0"/>
              <a:t>كثرَ!</a:t>
            </a:r>
            <a:endParaRPr lang="en-US" sz="2000" dirty="0"/>
          </a:p>
        </p:txBody>
      </p:sp>
      <p:sp>
        <p:nvSpPr>
          <p:cNvPr id="20" name="Left Arrow 19">
            <a:hlinkClick r:id="rId11" action="ppaction://hlinksldjump"/>
          </p:cNvPr>
          <p:cNvSpPr/>
          <p:nvPr/>
        </p:nvSpPr>
        <p:spPr>
          <a:xfrm>
            <a:off x="228600" y="5827712"/>
            <a:ext cx="1600200" cy="103028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dirty="0" smtClean="0"/>
              <a:t>الى الامام</a:t>
            </a:r>
            <a:endParaRPr lang="he-IL" sz="2800" dirty="0"/>
          </a:p>
        </p:txBody>
      </p:sp>
    </p:spTree>
    <p:extLst>
      <p:ext uri="{BB962C8B-B14F-4D97-AF65-F5344CB8AC3E}">
        <p14:creationId xmlns:p14="http://schemas.microsoft.com/office/powerpoint/2010/main" xmlns="" val="1358807112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1.11111E-6 C 0.00018 -0.00139 0.00261 -0.02384 0.00313 -0.02615 C 0.00365 -0.02847 0.00521 -0.03009 0.00608 -0.0324 C 0.00886 -0.03981 0.01059 -0.0493 0.01372 -0.05648 C 0.01441 -0.0581 0.0158 -0.05903 0.01667 -0.06065 C 0.01788 -0.06319 0.01893 -0.06597 0.01979 -0.06875 C 0.02274 -0.07778 0.02309 -0.08657 0.02743 -0.0949 C 0.03073 -0.11944 0.02552 -0.09051 0.0441 -0.12916 C 0.04931 -0.13981 0.05469 -0.14815 0.06077 -0.15764 C 0.06441 -0.16319 0.06823 -0.17361 0.07431 -0.17569 C 0.0783 -0.17708 0.08247 -0.17708 0.08646 -0.17778 C 0.08854 -0.17916 0.09045 -0.18078 0.09254 -0.18171 C 0.09653 -0.18356 0.10469 -0.18588 0.10469 -0.18588 C 0.11129 -0.18495 0.11962 -0.18796 0.12431 -0.18171 C 0.13299 -0.17014 0.13333 -0.15671 0.13333 -0.14143 " pathEditMode="relative" ptsTypes="ffffffffffffffA">
                                      <p:cBhvr>
                                        <p:cTn id="6" dur="2000" fill="hold"/>
                                        <p:tgtEl>
                                          <p:spTgt spid="225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25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25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4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57600" y="765175"/>
            <a:ext cx="525779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ar-SA" sz="2400" b="1" u="sng" dirty="0" smtClean="0">
                <a:solidFill>
                  <a:schemeClr val="tx2"/>
                </a:solidFill>
              </a:rPr>
              <a:t>أيٌّ منَ الدَّوائرَ التّاليةِ مقسَّمَةٍ </a:t>
            </a:r>
            <a:r>
              <a:rPr lang="ar-SA" sz="2400" b="1" u="sng" dirty="0" smtClean="0">
                <a:solidFill>
                  <a:schemeClr val="tx2"/>
                </a:solidFill>
              </a:rPr>
              <a:t>إ</a:t>
            </a:r>
            <a:r>
              <a:rPr lang="ar-SA" sz="2400" b="1" u="sng" dirty="0" smtClean="0">
                <a:solidFill>
                  <a:schemeClr val="tx2"/>
                </a:solidFill>
              </a:rPr>
              <a:t>لى </a:t>
            </a:r>
            <a:r>
              <a:rPr lang="ar-SA" sz="2400" b="1" u="sng" dirty="0" smtClean="0">
                <a:solidFill>
                  <a:schemeClr val="tx2"/>
                </a:solidFill>
              </a:rPr>
              <a:t>أ</a:t>
            </a:r>
            <a:r>
              <a:rPr lang="ar-SA" sz="2400" b="1" u="sng" dirty="0" smtClean="0">
                <a:solidFill>
                  <a:schemeClr val="tx2"/>
                </a:solidFill>
              </a:rPr>
              <a:t>قسامٍ </a:t>
            </a:r>
            <a:r>
              <a:rPr lang="ar-SA" sz="2400" b="1" u="sng" dirty="0" err="1" smtClean="0">
                <a:solidFill>
                  <a:schemeClr val="tx2"/>
                </a:solidFill>
              </a:rPr>
              <a:t>متساويةٍ </a:t>
            </a:r>
            <a:r>
              <a:rPr lang="ar-SA" sz="2400" b="1" u="sng" dirty="0" smtClean="0">
                <a:solidFill>
                  <a:schemeClr val="tx2"/>
                </a:solidFill>
              </a:rPr>
              <a:t>؟</a:t>
            </a:r>
            <a:endParaRPr lang="ar-SY" sz="2400" b="1" u="sng" dirty="0">
              <a:solidFill>
                <a:schemeClr val="tx2"/>
              </a:solidFill>
            </a:endParaRPr>
          </a:p>
          <a:p>
            <a:pPr marL="514350" indent="-514350">
              <a:defRPr/>
            </a:pPr>
            <a:endParaRPr lang="ar-SY" sz="2400" b="1" dirty="0">
              <a:solidFill>
                <a:schemeClr val="tx2"/>
              </a:solidFill>
            </a:endParaRPr>
          </a:p>
        </p:txBody>
      </p:sp>
      <p:pic>
        <p:nvPicPr>
          <p:cNvPr id="24579" name="תמונה 2" descr="boybloope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9750" y="1412875"/>
            <a:ext cx="2663825" cy="4862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Oval 2">
            <a:hlinkClick r:id="rId3" action="ppaction://hlinksldjump"/>
          </p:cNvPr>
          <p:cNvSpPr/>
          <p:nvPr/>
        </p:nvSpPr>
        <p:spPr>
          <a:xfrm>
            <a:off x="7620000" y="2971800"/>
            <a:ext cx="1143000" cy="12954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cxnSp>
        <p:nvCxnSpPr>
          <p:cNvPr id="6" name="Straight Connector 5"/>
          <p:cNvCxnSpPr>
            <a:stCxn id="3" idx="0"/>
            <a:endCxn id="3" idx="4"/>
          </p:cNvCxnSpPr>
          <p:nvPr/>
        </p:nvCxnSpPr>
        <p:spPr>
          <a:xfrm>
            <a:off x="8191500" y="2971800"/>
            <a:ext cx="0" cy="12954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658100" y="3429000"/>
            <a:ext cx="10668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Oval 14">
            <a:hlinkClick r:id="rId4" action="ppaction://hlinksldjump"/>
          </p:cNvPr>
          <p:cNvSpPr/>
          <p:nvPr/>
        </p:nvSpPr>
        <p:spPr>
          <a:xfrm>
            <a:off x="5714999" y="2971800"/>
            <a:ext cx="1143000" cy="12954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cxnSp>
        <p:nvCxnSpPr>
          <p:cNvPr id="16" name="Straight Connector 15"/>
          <p:cNvCxnSpPr>
            <a:stCxn id="15" idx="1"/>
            <a:endCxn id="15" idx="5"/>
          </p:cNvCxnSpPr>
          <p:nvPr/>
        </p:nvCxnSpPr>
        <p:spPr>
          <a:xfrm>
            <a:off x="5882387" y="3161507"/>
            <a:ext cx="808224" cy="91598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15" idx="7"/>
            <a:endCxn id="15" idx="3"/>
          </p:cNvCxnSpPr>
          <p:nvPr/>
        </p:nvCxnSpPr>
        <p:spPr>
          <a:xfrm flipH="1">
            <a:off x="5882387" y="3161507"/>
            <a:ext cx="808224" cy="91598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1" name="Oval 20">
            <a:hlinkClick r:id="rId3" action="ppaction://hlinksldjump"/>
          </p:cNvPr>
          <p:cNvSpPr/>
          <p:nvPr/>
        </p:nvSpPr>
        <p:spPr>
          <a:xfrm>
            <a:off x="3688466" y="2971800"/>
            <a:ext cx="1143000" cy="12954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cxnSp>
        <p:nvCxnSpPr>
          <p:cNvPr id="20" name="Straight Connector 19"/>
          <p:cNvCxnSpPr>
            <a:stCxn id="21" idx="7"/>
            <a:endCxn id="21" idx="4"/>
          </p:cNvCxnSpPr>
          <p:nvPr/>
        </p:nvCxnSpPr>
        <p:spPr>
          <a:xfrm flipH="1">
            <a:off x="4259966" y="3161507"/>
            <a:ext cx="404112" cy="110569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21" idx="2"/>
            <a:endCxn id="21" idx="6"/>
          </p:cNvCxnSpPr>
          <p:nvPr/>
        </p:nvCxnSpPr>
        <p:spPr>
          <a:xfrm>
            <a:off x="3688466" y="3619500"/>
            <a:ext cx="11430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21" idx="3"/>
            <a:endCxn id="21" idx="0"/>
          </p:cNvCxnSpPr>
          <p:nvPr/>
        </p:nvCxnSpPr>
        <p:spPr>
          <a:xfrm flipV="1">
            <a:off x="3855854" y="2971800"/>
            <a:ext cx="404112" cy="110569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7958103" y="2374739"/>
            <a:ext cx="466794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dirty="0" smtClean="0"/>
              <a:t>(1)</a:t>
            </a:r>
            <a:endParaRPr lang="he-IL" dirty="0"/>
          </a:p>
        </p:txBody>
      </p:sp>
      <p:sp>
        <p:nvSpPr>
          <p:cNvPr id="29" name="TextBox 28"/>
          <p:cNvSpPr txBox="1"/>
          <p:nvPr/>
        </p:nvSpPr>
        <p:spPr>
          <a:xfrm>
            <a:off x="6053102" y="2374739"/>
            <a:ext cx="466794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dirty="0" smtClean="0"/>
              <a:t>(2)</a:t>
            </a:r>
            <a:endParaRPr lang="he-IL" dirty="0"/>
          </a:p>
        </p:txBody>
      </p:sp>
      <p:sp>
        <p:nvSpPr>
          <p:cNvPr id="30" name="TextBox 29"/>
          <p:cNvSpPr txBox="1"/>
          <p:nvPr/>
        </p:nvSpPr>
        <p:spPr>
          <a:xfrm>
            <a:off x="4026569" y="2374739"/>
            <a:ext cx="466794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dirty="0" smtClean="0"/>
              <a:t>(3)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xmlns="" val="2246973161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40" descr="rocklin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5589588"/>
            <a:ext cx="9144000" cy="1268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2" name="Picture 2" descr="boylaugh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95513" y="3705283"/>
            <a:ext cx="1800225" cy="2090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7" name="AutoShape 5">
            <a:hlinkClick r:id="rId6" action="ppaction://hlinksldjump"/>
          </p:cNvPr>
          <p:cNvSpPr>
            <a:spLocks noChangeArrowheads="1"/>
          </p:cNvSpPr>
          <p:nvPr/>
        </p:nvSpPr>
        <p:spPr bwMode="auto">
          <a:xfrm rot="10800000">
            <a:off x="484188" y="4750651"/>
            <a:ext cx="1511300" cy="792163"/>
          </a:xfrm>
          <a:prstGeom prst="rightArrow">
            <a:avLst>
              <a:gd name="adj1" fmla="val 50000"/>
              <a:gd name="adj2" fmla="val 47695"/>
            </a:avLst>
          </a:prstGeom>
          <a:noFill/>
          <a:ln w="50800">
            <a:solidFill>
              <a:srgbClr val="80008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he-IL" sz="1800"/>
          </a:p>
        </p:txBody>
      </p:sp>
      <p:sp>
        <p:nvSpPr>
          <p:cNvPr id="15382" name="WordArt 22"/>
          <p:cNvSpPr>
            <a:spLocks noChangeArrowheads="1" noChangeShapeType="1" noTextEdit="1"/>
          </p:cNvSpPr>
          <p:nvPr/>
        </p:nvSpPr>
        <p:spPr bwMode="auto">
          <a:xfrm>
            <a:off x="539750" y="476250"/>
            <a:ext cx="4032250" cy="2160588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</a:bodyPr>
          <a:lstStyle/>
          <a:p>
            <a:pPr algn="ctr"/>
            <a:r>
              <a:rPr lang="ar-EG" sz="36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أحسن</a:t>
            </a:r>
            <a:r>
              <a:rPr lang="ar-SA" sz="36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ْ</a:t>
            </a:r>
            <a:r>
              <a:rPr lang="ar-EG" sz="36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ت</a:t>
            </a:r>
            <a:r>
              <a:rPr lang="ar-SA" sz="36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َ</a:t>
            </a:r>
            <a:endParaRPr lang="en-US" sz="3600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8" name="crow359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crowd.wav"/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388" y="260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6"/>
          <p:cNvSpPr txBox="1">
            <a:spLocks noChangeArrowheads="1"/>
          </p:cNvSpPr>
          <p:nvPr/>
        </p:nvSpPr>
        <p:spPr bwMode="auto">
          <a:xfrm rot="950786">
            <a:off x="4987925" y="1234609"/>
            <a:ext cx="41036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ar-SY" dirty="0" smtClean="0">
                <a:solidFill>
                  <a:srgbClr val="FF0000"/>
                </a:solidFill>
              </a:rPr>
              <a:t>والآن</a:t>
            </a:r>
            <a:r>
              <a:rPr lang="ar-SA" dirty="0" smtClean="0">
                <a:solidFill>
                  <a:srgbClr val="FF0000"/>
                </a:solidFill>
              </a:rPr>
              <a:t>َ</a:t>
            </a:r>
            <a:r>
              <a:rPr lang="ar-SY" dirty="0" smtClean="0">
                <a:solidFill>
                  <a:srgbClr val="FF0000"/>
                </a:solidFill>
              </a:rPr>
              <a:t> ب</a:t>
            </a:r>
            <a:r>
              <a:rPr lang="ar-SA" dirty="0" smtClean="0">
                <a:solidFill>
                  <a:srgbClr val="FF0000"/>
                </a:solidFill>
              </a:rPr>
              <a:t>ِ</a:t>
            </a:r>
            <a:r>
              <a:rPr lang="ar-SY" dirty="0" smtClean="0">
                <a:solidFill>
                  <a:srgbClr val="FF0000"/>
                </a:solidFill>
              </a:rPr>
              <a:t>إمكان</a:t>
            </a:r>
            <a:r>
              <a:rPr lang="ar-SA" dirty="0" smtClean="0">
                <a:solidFill>
                  <a:srgbClr val="FF0000"/>
                </a:solidFill>
              </a:rPr>
              <a:t>ِ</a:t>
            </a:r>
            <a:r>
              <a:rPr lang="ar-SY" dirty="0" smtClean="0">
                <a:solidFill>
                  <a:srgbClr val="FF0000"/>
                </a:solidFill>
              </a:rPr>
              <a:t>ك</a:t>
            </a:r>
            <a:r>
              <a:rPr lang="ar-SA" dirty="0" smtClean="0">
                <a:solidFill>
                  <a:srgbClr val="FF0000"/>
                </a:solidFill>
              </a:rPr>
              <a:t>ِ</a:t>
            </a:r>
            <a:r>
              <a:rPr lang="ar-SY" dirty="0" smtClean="0">
                <a:solidFill>
                  <a:srgbClr val="FF0000"/>
                </a:solidFill>
              </a:rPr>
              <a:t> ال</a:t>
            </a:r>
            <a:r>
              <a:rPr lang="ar-SA" dirty="0" err="1" smtClean="0">
                <a:solidFill>
                  <a:srgbClr val="FF0000"/>
                </a:solidFill>
              </a:rPr>
              <a:t>ِإ</a:t>
            </a:r>
            <a:r>
              <a:rPr lang="ar-SY" dirty="0" err="1" smtClean="0">
                <a:solidFill>
                  <a:srgbClr val="FF0000"/>
                </a:solidFill>
              </a:rPr>
              <a:t>رتفاع</a:t>
            </a:r>
            <a:r>
              <a:rPr lang="ar-SA" dirty="0" smtClean="0">
                <a:solidFill>
                  <a:srgbClr val="FF0000"/>
                </a:solidFill>
              </a:rPr>
              <a:t>ُ</a:t>
            </a:r>
            <a:r>
              <a:rPr lang="ar-SY" dirty="0" smtClean="0">
                <a:solidFill>
                  <a:srgbClr val="FF0000"/>
                </a:solidFill>
              </a:rPr>
              <a:t> و</a:t>
            </a:r>
            <a:r>
              <a:rPr lang="ar-SA" dirty="0" smtClean="0">
                <a:solidFill>
                  <a:srgbClr val="FF0000"/>
                </a:solidFill>
              </a:rPr>
              <a:t>َ</a:t>
            </a:r>
            <a:r>
              <a:rPr lang="ar-SY" dirty="0" smtClean="0">
                <a:solidFill>
                  <a:srgbClr val="FF0000"/>
                </a:solidFill>
              </a:rPr>
              <a:t>الت</a:t>
            </a:r>
            <a:r>
              <a:rPr lang="ar-SA" dirty="0" smtClean="0">
                <a:solidFill>
                  <a:srgbClr val="FF0000"/>
                </a:solidFill>
              </a:rPr>
              <a:t>ّ</a:t>
            </a:r>
            <a:r>
              <a:rPr lang="ar-SY" dirty="0" smtClean="0">
                <a:solidFill>
                  <a:srgbClr val="FF0000"/>
                </a:solidFill>
              </a:rPr>
              <a:t>قد</a:t>
            </a:r>
            <a:r>
              <a:rPr lang="ar-SA" dirty="0" smtClean="0">
                <a:solidFill>
                  <a:srgbClr val="FF0000"/>
                </a:solidFill>
              </a:rPr>
              <a:t>ّ</a:t>
            </a:r>
            <a:r>
              <a:rPr lang="ar-SY" dirty="0" smtClean="0">
                <a:solidFill>
                  <a:srgbClr val="FF0000"/>
                </a:solidFill>
              </a:rPr>
              <a:t>م</a:t>
            </a:r>
            <a:r>
              <a:rPr lang="ar-SA" dirty="0" smtClean="0">
                <a:solidFill>
                  <a:srgbClr val="FF0000"/>
                </a:solidFill>
              </a:rPr>
              <a:t>ُ</a:t>
            </a:r>
            <a:r>
              <a:rPr lang="ar-SY" dirty="0" smtClean="0">
                <a:solidFill>
                  <a:srgbClr val="FF0000"/>
                </a:solidFill>
              </a:rPr>
              <a:t> 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TextBox 7"/>
          <p:cNvSpPr txBox="1">
            <a:spLocks noChangeArrowheads="1"/>
          </p:cNvSpPr>
          <p:nvPr/>
        </p:nvSpPr>
        <p:spPr bwMode="auto">
          <a:xfrm rot="1195153">
            <a:off x="4984750" y="2154238"/>
            <a:ext cx="3671888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ar-SY" dirty="0">
                <a:solidFill>
                  <a:srgbClr val="0070C0"/>
                </a:solidFill>
              </a:rPr>
              <a:t>يا </a:t>
            </a:r>
            <a:r>
              <a:rPr lang="ar-SY" dirty="0" smtClean="0">
                <a:solidFill>
                  <a:srgbClr val="0070C0"/>
                </a:solidFill>
              </a:rPr>
              <a:t>ت</a:t>
            </a:r>
            <a:r>
              <a:rPr lang="ar-SA" dirty="0" smtClean="0">
                <a:solidFill>
                  <a:srgbClr val="0070C0"/>
                </a:solidFill>
              </a:rPr>
              <a:t>ُ</a:t>
            </a:r>
            <a:r>
              <a:rPr lang="ar-SY" dirty="0" smtClean="0">
                <a:solidFill>
                  <a:srgbClr val="0070C0"/>
                </a:solidFill>
              </a:rPr>
              <a:t>رى أين</a:t>
            </a:r>
            <a:r>
              <a:rPr lang="ar-SA" dirty="0" smtClean="0">
                <a:solidFill>
                  <a:srgbClr val="0070C0"/>
                </a:solidFill>
              </a:rPr>
              <a:t>َ</a:t>
            </a:r>
            <a:r>
              <a:rPr lang="ar-SY" dirty="0" smtClean="0">
                <a:solidFill>
                  <a:srgbClr val="0070C0"/>
                </a:solidFill>
              </a:rPr>
              <a:t> سوف</a:t>
            </a:r>
            <a:r>
              <a:rPr lang="ar-SA" dirty="0" smtClean="0">
                <a:solidFill>
                  <a:srgbClr val="0070C0"/>
                </a:solidFill>
              </a:rPr>
              <a:t>َ</a:t>
            </a:r>
            <a:r>
              <a:rPr lang="ar-SY" dirty="0" smtClean="0">
                <a:solidFill>
                  <a:srgbClr val="0070C0"/>
                </a:solidFill>
              </a:rPr>
              <a:t> تقف</a:t>
            </a:r>
            <a:r>
              <a:rPr lang="ar-SA" dirty="0" smtClean="0">
                <a:solidFill>
                  <a:srgbClr val="0070C0"/>
                </a:solidFill>
              </a:rPr>
              <a:t>ُ</a:t>
            </a:r>
            <a:r>
              <a:rPr lang="ar-SY" dirty="0" smtClean="0">
                <a:solidFill>
                  <a:srgbClr val="0070C0"/>
                </a:solidFill>
              </a:rPr>
              <a:t> الآن</a:t>
            </a:r>
            <a:r>
              <a:rPr lang="ar-SA" dirty="0" smtClean="0">
                <a:solidFill>
                  <a:srgbClr val="0070C0"/>
                </a:solidFill>
              </a:rPr>
              <a:t>َ</a:t>
            </a:r>
            <a:r>
              <a:rPr lang="ar-SY" dirty="0" err="1" smtClean="0">
                <a:solidFill>
                  <a:srgbClr val="0070C0"/>
                </a:solidFill>
              </a:rPr>
              <a:t>؟؟</a:t>
            </a:r>
            <a:endParaRPr lang="ar-SY" dirty="0">
              <a:solidFill>
                <a:srgbClr val="0070C0"/>
              </a:solidFill>
            </a:endParaRPr>
          </a:p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24202632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3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53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53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53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99 -3.23699E-6 L 0.46476 -3.23699E-6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03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4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5" repeatCount="3000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  <p:bldLst>
      <p:bldP spid="11267" grpId="0" animBg="1"/>
      <p:bldP spid="15382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4" descr="boygroan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850" y="3716338"/>
            <a:ext cx="1441450" cy="295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5" name="Picture 7" descr="aniyuck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16238" y="1628775"/>
            <a:ext cx="3024187" cy="2646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4" name="Picture 16" descr="no"/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16688" y="3716338"/>
            <a:ext cx="1081087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5" name="Picture 17" descr="no"/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80288" y="1989138"/>
            <a:ext cx="1081087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6" name="Picture 18" descr="no"/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7088" y="1844675"/>
            <a:ext cx="1081087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7" name="Picture 19" descr="no"/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58888" y="3357563"/>
            <a:ext cx="1081087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8" name="Picture 20" descr="no"/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71775" y="4797425"/>
            <a:ext cx="1081088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9" name="Picture 21" descr="no"/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43438" y="4868863"/>
            <a:ext cx="1081087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90" name="WordArt 22"/>
          <p:cNvSpPr>
            <a:spLocks noChangeArrowheads="1" noChangeShapeType="1" noTextEdit="1"/>
          </p:cNvSpPr>
          <p:nvPr/>
        </p:nvSpPr>
        <p:spPr bwMode="auto">
          <a:xfrm>
            <a:off x="2514601" y="620712"/>
            <a:ext cx="4362450" cy="7508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r-EG" sz="3600" kern="10" dirty="0" smtClean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B6D3C5"/>
                    </a:gs>
                    <a:gs pos="100000">
                      <a:srgbClr val="0066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أخ</a:t>
            </a:r>
            <a:r>
              <a:rPr lang="ar-SA" sz="3600" kern="10" dirty="0" smtClean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B6D3C5"/>
                    </a:gs>
                    <a:gs pos="100000">
                      <a:srgbClr val="0066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ْ</a:t>
            </a:r>
            <a:r>
              <a:rPr lang="ar-EG" sz="3600" kern="10" dirty="0" smtClean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B6D3C5"/>
                    </a:gs>
                    <a:gs pos="100000">
                      <a:srgbClr val="0066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ط</a:t>
            </a:r>
            <a:r>
              <a:rPr lang="ar-SA" sz="3600" kern="10" dirty="0" smtClean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B6D3C5"/>
                    </a:gs>
                    <a:gs pos="100000">
                      <a:srgbClr val="0066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َ</a:t>
            </a:r>
            <a:r>
              <a:rPr lang="ar-EG" sz="3600" kern="10" dirty="0" smtClean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B6D3C5"/>
                    </a:gs>
                    <a:gs pos="100000">
                      <a:srgbClr val="0066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أ</a:t>
            </a:r>
            <a:r>
              <a:rPr lang="ar-SA" sz="3600" kern="10" dirty="0" smtClean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B6D3C5"/>
                    </a:gs>
                    <a:gs pos="100000">
                      <a:srgbClr val="0066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ْ</a:t>
            </a:r>
            <a:r>
              <a:rPr lang="ar-EG" sz="3600" kern="10" dirty="0" smtClean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B6D3C5"/>
                    </a:gs>
                    <a:gs pos="100000">
                      <a:srgbClr val="0066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ت</a:t>
            </a:r>
            <a:r>
              <a:rPr lang="ar-SA" sz="3600" kern="10" dirty="0" smtClean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B6D3C5"/>
                    </a:gs>
                    <a:gs pos="100000">
                      <a:srgbClr val="0066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َ</a:t>
            </a:r>
            <a:endParaRPr lang="en-US" sz="3600" kern="10" dirty="0">
              <a:ln w="9525">
                <a:solidFill>
                  <a:srgbClr val="0080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B6D3C5"/>
                  </a:gs>
                  <a:gs pos="100000">
                    <a:srgbClr val="0066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563972" dir="14049741" sx="125000" sy="125000" algn="tl" rotWithShape="0">
                  <a:srgbClr val="C7DFD3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14" name="laug375.wav">
            <a:hlinkClick r:id="" action="ppaction://media"/>
          </p:cNvPr>
          <p:cNvPicPr>
            <a:picLocks noRot="1" noChangeAspect="1"/>
          </p:cNvPicPr>
          <p:nvPr>
            <a:wavAudioFile r:embed="rId1" name="laugh.wav"/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01000" y="642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36" name="Oval 13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6659563" y="5445125"/>
            <a:ext cx="2232025" cy="908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ar-SA" sz="1800" dirty="0" smtClean="0"/>
              <a:t>حاوِلْ مرّةً </a:t>
            </a:r>
            <a:r>
              <a:rPr lang="ar-SY" sz="1800" dirty="0" smtClean="0"/>
              <a:t>أ</a:t>
            </a:r>
            <a:r>
              <a:rPr lang="ar-SA" sz="1800" dirty="0" smtClean="0"/>
              <a:t>ُ</a:t>
            </a:r>
            <a:r>
              <a:rPr lang="ar-SY" sz="1800" dirty="0" smtClean="0"/>
              <a:t>خرى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xmlns="" val="1444841186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1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770" decel="1000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770" decel="100000"/>
                                        <p:tgtEl>
                                          <p:spTgt spid="717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4" dur="77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4" presetID="4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7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7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7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7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7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60" repeatCount="3000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"/>
                </p:tgtEl>
              </p:cMediaNode>
            </p:audio>
          </p:childTnLst>
        </p:cTn>
      </p:par>
    </p:tnLst>
    <p:bldLst>
      <p:bldP spid="7190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תמונה 35" descr="-892-1115247361-Sky-Carto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479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1" name="תמונה 42" descr="cartoon_sun_st6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2014031">
            <a:off x="7121525" y="165100"/>
            <a:ext cx="1711325" cy="163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2" name="תמונה 43" descr="fb034-cartoon-pear-clip-art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-3044436">
            <a:off x="3741738" y="457200"/>
            <a:ext cx="711200" cy="42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3" name="תמונה 49" descr="cartoon_tree-574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16238" y="549275"/>
            <a:ext cx="3024187" cy="522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4" name="תמונה 50" descr="imagesCA7T9IUR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4797425"/>
            <a:ext cx="9144000" cy="206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5" name="Picture 28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11638" y="4724400"/>
            <a:ext cx="4318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6" name="Rectangle 13"/>
          <p:cNvSpPr>
            <a:spLocks noChangeArrowheads="1"/>
          </p:cNvSpPr>
          <p:nvPr/>
        </p:nvSpPr>
        <p:spPr bwMode="auto">
          <a:xfrm>
            <a:off x="2916238" y="6021388"/>
            <a:ext cx="1296987" cy="73025"/>
          </a:xfrm>
          <a:prstGeom prst="rect">
            <a:avLst/>
          </a:prstGeom>
          <a:solidFill>
            <a:srgbClr val="633B2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7" name="Rectangle 13"/>
          <p:cNvSpPr>
            <a:spLocks noChangeArrowheads="1"/>
          </p:cNvSpPr>
          <p:nvPr/>
        </p:nvSpPr>
        <p:spPr bwMode="auto">
          <a:xfrm>
            <a:off x="4572000" y="5300663"/>
            <a:ext cx="1296988" cy="73025"/>
          </a:xfrm>
          <a:prstGeom prst="rect">
            <a:avLst/>
          </a:prstGeom>
          <a:solidFill>
            <a:srgbClr val="633B2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8" name="Rectangle 13"/>
          <p:cNvSpPr>
            <a:spLocks noChangeArrowheads="1"/>
          </p:cNvSpPr>
          <p:nvPr/>
        </p:nvSpPr>
        <p:spPr bwMode="auto">
          <a:xfrm>
            <a:off x="2916238" y="4797425"/>
            <a:ext cx="1296987" cy="73025"/>
          </a:xfrm>
          <a:prstGeom prst="rect">
            <a:avLst/>
          </a:prstGeom>
          <a:solidFill>
            <a:srgbClr val="633B2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9" name="Rectangle 13"/>
          <p:cNvSpPr>
            <a:spLocks noChangeArrowheads="1"/>
          </p:cNvSpPr>
          <p:nvPr/>
        </p:nvSpPr>
        <p:spPr bwMode="auto">
          <a:xfrm>
            <a:off x="2843213" y="2997200"/>
            <a:ext cx="1296987" cy="73025"/>
          </a:xfrm>
          <a:prstGeom prst="rect">
            <a:avLst/>
          </a:prstGeom>
          <a:solidFill>
            <a:srgbClr val="633B2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60" name="Rectangle 13"/>
          <p:cNvSpPr>
            <a:spLocks noChangeArrowheads="1"/>
          </p:cNvSpPr>
          <p:nvPr/>
        </p:nvSpPr>
        <p:spPr bwMode="auto">
          <a:xfrm>
            <a:off x="4500563" y="1989138"/>
            <a:ext cx="1296987" cy="73025"/>
          </a:xfrm>
          <a:prstGeom prst="rect">
            <a:avLst/>
          </a:prstGeom>
          <a:solidFill>
            <a:srgbClr val="633B2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61" name="Rectangle 13"/>
          <p:cNvSpPr>
            <a:spLocks noChangeArrowheads="1"/>
          </p:cNvSpPr>
          <p:nvPr/>
        </p:nvSpPr>
        <p:spPr bwMode="auto">
          <a:xfrm>
            <a:off x="2843213" y="1412875"/>
            <a:ext cx="1296987" cy="73025"/>
          </a:xfrm>
          <a:prstGeom prst="rect">
            <a:avLst/>
          </a:prstGeom>
          <a:solidFill>
            <a:srgbClr val="633B2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62" name="Rectangle 13"/>
          <p:cNvSpPr>
            <a:spLocks noChangeArrowheads="1"/>
          </p:cNvSpPr>
          <p:nvPr/>
        </p:nvSpPr>
        <p:spPr bwMode="auto">
          <a:xfrm>
            <a:off x="4572000" y="3860800"/>
            <a:ext cx="1296988" cy="73025"/>
          </a:xfrm>
          <a:prstGeom prst="rect">
            <a:avLst/>
          </a:prstGeom>
          <a:solidFill>
            <a:srgbClr val="633B2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63" name="Rectangle 13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3708400" y="836613"/>
            <a:ext cx="1296988" cy="73025"/>
          </a:xfrm>
          <a:prstGeom prst="rect">
            <a:avLst/>
          </a:prstGeom>
          <a:solidFill>
            <a:srgbClr val="633B2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26640" name="תמונה 70" descr="boyblooper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16463" y="1196975"/>
            <a:ext cx="893762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loud Callout 1"/>
          <p:cNvSpPr/>
          <p:nvPr/>
        </p:nvSpPr>
        <p:spPr>
          <a:xfrm>
            <a:off x="0" y="549275"/>
            <a:ext cx="2916238" cy="1439863"/>
          </a:xfrm>
          <a:prstGeom prst="cloudCallout">
            <a:avLst>
              <a:gd name="adj1" fmla="val 59132"/>
              <a:gd name="adj2" fmla="val -11456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0" name="TextBox 17"/>
          <p:cNvSpPr txBox="1">
            <a:spLocks noChangeArrowheads="1"/>
          </p:cNvSpPr>
          <p:nvPr/>
        </p:nvSpPr>
        <p:spPr bwMode="auto">
          <a:xfrm rot="21321481">
            <a:off x="123533" y="944124"/>
            <a:ext cx="267315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r>
              <a:rPr lang="ar-SA" sz="2000" dirty="0" smtClean="0"/>
              <a:t>خطوةً واحدةً تفصِلُنا عنِ النّجاحِ </a:t>
            </a:r>
            <a:endParaRPr lang="en-US" sz="2000" dirty="0"/>
          </a:p>
        </p:txBody>
      </p:sp>
      <p:sp>
        <p:nvSpPr>
          <p:cNvPr id="21" name="Left Arrow 20">
            <a:hlinkClick r:id="rId9" action="ppaction://hlinksldjump"/>
          </p:cNvPr>
          <p:cNvSpPr/>
          <p:nvPr/>
        </p:nvSpPr>
        <p:spPr>
          <a:xfrm>
            <a:off x="228600" y="5827712"/>
            <a:ext cx="1600200" cy="103028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dirty="0" smtClean="0"/>
              <a:t>الى الامام</a:t>
            </a:r>
            <a:endParaRPr lang="he-IL" sz="2800" dirty="0"/>
          </a:p>
        </p:txBody>
      </p:sp>
    </p:spTree>
    <p:extLst>
      <p:ext uri="{BB962C8B-B14F-4D97-AF65-F5344CB8AC3E}">
        <p14:creationId xmlns:p14="http://schemas.microsoft.com/office/powerpoint/2010/main" xmlns="" val="2159291449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8.14815E-6 C -0.00399 -0.00324 -0.00486 -0.00347 -0.00764 -0.0081 C -0.00868 -0.00995 -0.0092 -0.01273 -0.01059 -0.01411 C -0.01319 -0.01689 -0.01701 -0.01759 -0.01979 -0.02013 C -0.02413 -0.03194 -0.02639 -0.04351 -0.03194 -0.05439 C -0.03437 -0.06527 -0.03142 -0.05694 -0.03802 -0.06458 C -0.04062 -0.06759 -0.04548 -0.07476 -0.04548 -0.07476 C -0.04913 -0.08911 -0.04392 -0.07175 -0.05156 -0.0868 C -0.05243 -0.08865 -0.05208 -0.09143 -0.05312 -0.09282 C -0.05416 -0.09421 -0.05625 -0.09374 -0.05764 -0.0949 C -0.06198 -0.09814 -0.06528 -0.10393 -0.06979 -0.10694 C -0.07448 -0.11018 -0.07986 -0.11134 -0.08489 -0.11296 C -0.09028 -0.12013 -0.09739 -0.12106 -0.10469 -0.12314 C -0.1184 -0.12245 -0.1368 -0.13124 -0.14548 -0.11712 C -0.15434 -0.10254 -0.13802 -0.11944 -0.15156 -0.10694 C -0.1533 -0.09999 -0.15503 -0.08958 -0.15764 -0.08286 C -0.15781 -0.0824 -0.15764 -0.08402 -0.15764 -0.08472 " pathEditMode="relative" ptsTypes="ffffffffffffffffA">
                                      <p:cBhvr>
                                        <p:cTn id="6" dur="2000" fill="hold"/>
                                        <p:tgtEl>
                                          <p:spTgt spid="266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19400" y="349676"/>
            <a:ext cx="590244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ar-SA" sz="2400" b="1" u="sng" dirty="0" smtClean="0">
                <a:solidFill>
                  <a:schemeClr val="tx2"/>
                </a:solidFill>
              </a:rPr>
              <a:t>الكسرُ ثُمنٌ هوَ كسرٌ مقامُهُ </a:t>
            </a:r>
            <a:r>
              <a:rPr lang="ar-SA" sz="2400" b="1" u="sng" dirty="0" smtClean="0">
                <a:solidFill>
                  <a:schemeClr val="tx2"/>
                </a:solidFill>
              </a:rPr>
              <a:t>يساوي 1 </a:t>
            </a:r>
            <a:r>
              <a:rPr lang="ar-SA" sz="2400" b="1" u="sng" dirty="0" smtClean="0">
                <a:solidFill>
                  <a:schemeClr val="tx2"/>
                </a:solidFill>
              </a:rPr>
              <a:t>وَبسطُهُ </a:t>
            </a:r>
            <a:r>
              <a:rPr lang="ar-SA" sz="2400" b="1" u="sng" dirty="0" smtClean="0">
                <a:solidFill>
                  <a:schemeClr val="tx2"/>
                </a:solidFill>
              </a:rPr>
              <a:t>يساوي 8.</a:t>
            </a:r>
            <a:endParaRPr lang="ar-SY" sz="3600" b="1" u="sng" dirty="0">
              <a:solidFill>
                <a:schemeClr val="tx2"/>
              </a:solidFill>
            </a:endParaRPr>
          </a:p>
        </p:txBody>
      </p:sp>
      <p:sp>
        <p:nvSpPr>
          <p:cNvPr id="3" name="תרשים זרימה: אחסון בגישה רציפה 2">
            <a:hlinkClick r:id="rId2" action="ppaction://hlinksldjump"/>
          </p:cNvPr>
          <p:cNvSpPr/>
          <p:nvPr/>
        </p:nvSpPr>
        <p:spPr>
          <a:xfrm>
            <a:off x="5795963" y="2852738"/>
            <a:ext cx="2232025" cy="1800225"/>
          </a:xfrm>
          <a:prstGeom prst="flowChartMagneticTap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4000" dirty="0" smtClean="0">
                <a:solidFill>
                  <a:srgbClr val="0C0704"/>
                </a:solidFill>
              </a:rPr>
              <a:t>صحيحٌ</a:t>
            </a:r>
            <a:endParaRPr lang="en-US" sz="4000" dirty="0">
              <a:solidFill>
                <a:srgbClr val="0C0704"/>
              </a:solidFill>
            </a:endParaRPr>
          </a:p>
        </p:txBody>
      </p:sp>
      <p:sp>
        <p:nvSpPr>
          <p:cNvPr id="4" name="תרשים זרימה: אחסון בגישה רציפה 3">
            <a:hlinkClick r:id="rId3" action="ppaction://hlinksldjump"/>
          </p:cNvPr>
          <p:cNvSpPr/>
          <p:nvPr/>
        </p:nvSpPr>
        <p:spPr>
          <a:xfrm>
            <a:off x="2627313" y="2852738"/>
            <a:ext cx="2232025" cy="1800225"/>
          </a:xfrm>
          <a:prstGeom prst="flowChartMagneticTape">
            <a:avLst/>
          </a:prstGeom>
          <a:solidFill>
            <a:srgbClr val="97398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4000" dirty="0" smtClean="0">
                <a:solidFill>
                  <a:srgbClr val="0C0704"/>
                </a:solidFill>
              </a:rPr>
              <a:t>خطأٌ</a:t>
            </a:r>
            <a:endParaRPr lang="en-US" sz="4000" dirty="0">
              <a:solidFill>
                <a:srgbClr val="0C0704"/>
              </a:solidFill>
            </a:endParaRPr>
          </a:p>
        </p:txBody>
      </p:sp>
      <p:pic>
        <p:nvPicPr>
          <p:cNvPr id="29701" name="תמונה 4" descr="boybloope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2401" y="2190521"/>
            <a:ext cx="2285999" cy="4172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550666230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40" descr="rocklin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5589588"/>
            <a:ext cx="9144000" cy="1268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2" name="Picture 2" descr="boylaugh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55875" y="3716338"/>
            <a:ext cx="1800225" cy="2090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7" name="AutoShape 5">
            <a:hlinkClick r:id="rId6" action="ppaction://hlinksldjump"/>
          </p:cNvPr>
          <p:cNvSpPr>
            <a:spLocks noChangeArrowheads="1"/>
          </p:cNvSpPr>
          <p:nvPr/>
        </p:nvSpPr>
        <p:spPr bwMode="auto">
          <a:xfrm rot="10800000">
            <a:off x="484188" y="4761706"/>
            <a:ext cx="1511300" cy="792163"/>
          </a:xfrm>
          <a:prstGeom prst="rightArrow">
            <a:avLst>
              <a:gd name="adj1" fmla="val 50000"/>
              <a:gd name="adj2" fmla="val 47695"/>
            </a:avLst>
          </a:prstGeom>
          <a:noFill/>
          <a:ln w="50800">
            <a:solidFill>
              <a:srgbClr val="80008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he-IL" sz="1800"/>
          </a:p>
        </p:txBody>
      </p:sp>
      <p:sp>
        <p:nvSpPr>
          <p:cNvPr id="15382" name="WordArt 22"/>
          <p:cNvSpPr>
            <a:spLocks noChangeArrowheads="1" noChangeShapeType="1" noTextEdit="1"/>
          </p:cNvSpPr>
          <p:nvPr/>
        </p:nvSpPr>
        <p:spPr bwMode="auto">
          <a:xfrm>
            <a:off x="539750" y="476250"/>
            <a:ext cx="4032250" cy="2160588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</a:bodyPr>
          <a:lstStyle/>
          <a:p>
            <a:pPr algn="ctr"/>
            <a:r>
              <a:rPr lang="ar-EG" sz="36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أحسن</a:t>
            </a:r>
            <a:r>
              <a:rPr lang="ar-SA" sz="36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ْ</a:t>
            </a:r>
            <a:r>
              <a:rPr lang="ar-EG" sz="36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ت</a:t>
            </a:r>
            <a:r>
              <a:rPr lang="ar-SA" sz="36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َ</a:t>
            </a:r>
            <a:endParaRPr lang="en-US" sz="3600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8" name="crow390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crowd.wav"/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388" y="260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6"/>
          <p:cNvSpPr txBox="1">
            <a:spLocks noChangeArrowheads="1"/>
          </p:cNvSpPr>
          <p:nvPr/>
        </p:nvSpPr>
        <p:spPr bwMode="auto">
          <a:xfrm rot="950786">
            <a:off x="4987925" y="1234609"/>
            <a:ext cx="41036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ar-SY" dirty="0" smtClean="0">
                <a:solidFill>
                  <a:srgbClr val="FF0000"/>
                </a:solidFill>
              </a:rPr>
              <a:t>والآن</a:t>
            </a:r>
            <a:r>
              <a:rPr lang="ar-SA" dirty="0" smtClean="0">
                <a:solidFill>
                  <a:srgbClr val="FF0000"/>
                </a:solidFill>
              </a:rPr>
              <a:t>َ</a:t>
            </a:r>
            <a:r>
              <a:rPr lang="ar-SY" dirty="0" smtClean="0">
                <a:solidFill>
                  <a:srgbClr val="FF0000"/>
                </a:solidFill>
              </a:rPr>
              <a:t> ب</a:t>
            </a:r>
            <a:r>
              <a:rPr lang="ar-SA" dirty="0" smtClean="0">
                <a:solidFill>
                  <a:srgbClr val="FF0000"/>
                </a:solidFill>
              </a:rPr>
              <a:t>ِ</a:t>
            </a:r>
            <a:r>
              <a:rPr lang="ar-SY" dirty="0" smtClean="0">
                <a:solidFill>
                  <a:srgbClr val="FF0000"/>
                </a:solidFill>
              </a:rPr>
              <a:t>إمكان</a:t>
            </a:r>
            <a:r>
              <a:rPr lang="ar-SA" dirty="0" smtClean="0">
                <a:solidFill>
                  <a:srgbClr val="FF0000"/>
                </a:solidFill>
              </a:rPr>
              <a:t>ِ</a:t>
            </a:r>
            <a:r>
              <a:rPr lang="ar-SY" dirty="0" smtClean="0">
                <a:solidFill>
                  <a:srgbClr val="FF0000"/>
                </a:solidFill>
              </a:rPr>
              <a:t>ك</a:t>
            </a:r>
            <a:r>
              <a:rPr lang="ar-SA" dirty="0" smtClean="0">
                <a:solidFill>
                  <a:srgbClr val="FF0000"/>
                </a:solidFill>
              </a:rPr>
              <a:t>ِ</a:t>
            </a:r>
            <a:r>
              <a:rPr lang="ar-SY" dirty="0" smtClean="0">
                <a:solidFill>
                  <a:srgbClr val="FF0000"/>
                </a:solidFill>
              </a:rPr>
              <a:t> ال</a:t>
            </a:r>
            <a:r>
              <a:rPr lang="ar-SA" dirty="0" err="1" smtClean="0">
                <a:solidFill>
                  <a:srgbClr val="FF0000"/>
                </a:solidFill>
              </a:rPr>
              <a:t>ِإ</a:t>
            </a:r>
            <a:r>
              <a:rPr lang="ar-SY" dirty="0" err="1" smtClean="0">
                <a:solidFill>
                  <a:srgbClr val="FF0000"/>
                </a:solidFill>
              </a:rPr>
              <a:t>رتفاع</a:t>
            </a:r>
            <a:r>
              <a:rPr lang="ar-SA" dirty="0" smtClean="0">
                <a:solidFill>
                  <a:srgbClr val="FF0000"/>
                </a:solidFill>
              </a:rPr>
              <a:t>ُ</a:t>
            </a:r>
            <a:r>
              <a:rPr lang="ar-SY" dirty="0" smtClean="0">
                <a:solidFill>
                  <a:srgbClr val="FF0000"/>
                </a:solidFill>
              </a:rPr>
              <a:t> و</a:t>
            </a:r>
            <a:r>
              <a:rPr lang="ar-SA" dirty="0" smtClean="0">
                <a:solidFill>
                  <a:srgbClr val="FF0000"/>
                </a:solidFill>
              </a:rPr>
              <a:t>َ</a:t>
            </a:r>
            <a:r>
              <a:rPr lang="ar-SY" dirty="0" smtClean="0">
                <a:solidFill>
                  <a:srgbClr val="FF0000"/>
                </a:solidFill>
              </a:rPr>
              <a:t>الت</a:t>
            </a:r>
            <a:r>
              <a:rPr lang="ar-SA" dirty="0" smtClean="0">
                <a:solidFill>
                  <a:srgbClr val="FF0000"/>
                </a:solidFill>
              </a:rPr>
              <a:t>ّ</a:t>
            </a:r>
            <a:r>
              <a:rPr lang="ar-SY" dirty="0" smtClean="0">
                <a:solidFill>
                  <a:srgbClr val="FF0000"/>
                </a:solidFill>
              </a:rPr>
              <a:t>قد</a:t>
            </a:r>
            <a:r>
              <a:rPr lang="ar-SA" dirty="0" smtClean="0">
                <a:solidFill>
                  <a:srgbClr val="FF0000"/>
                </a:solidFill>
              </a:rPr>
              <a:t>ّ</a:t>
            </a:r>
            <a:r>
              <a:rPr lang="ar-SY" dirty="0" smtClean="0">
                <a:solidFill>
                  <a:srgbClr val="FF0000"/>
                </a:solidFill>
              </a:rPr>
              <a:t>م</a:t>
            </a:r>
            <a:r>
              <a:rPr lang="ar-SA" dirty="0" smtClean="0">
                <a:solidFill>
                  <a:srgbClr val="FF0000"/>
                </a:solidFill>
              </a:rPr>
              <a:t>ُ</a:t>
            </a:r>
            <a:r>
              <a:rPr lang="ar-SY" dirty="0" smtClean="0">
                <a:solidFill>
                  <a:srgbClr val="FF0000"/>
                </a:solidFill>
              </a:rPr>
              <a:t> 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TextBox 7"/>
          <p:cNvSpPr txBox="1">
            <a:spLocks noChangeArrowheads="1"/>
          </p:cNvSpPr>
          <p:nvPr/>
        </p:nvSpPr>
        <p:spPr bwMode="auto">
          <a:xfrm rot="1195153">
            <a:off x="4984750" y="2154238"/>
            <a:ext cx="3671888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ar-SY" dirty="0">
                <a:solidFill>
                  <a:srgbClr val="0070C0"/>
                </a:solidFill>
              </a:rPr>
              <a:t>يا </a:t>
            </a:r>
            <a:r>
              <a:rPr lang="ar-SY" dirty="0" smtClean="0">
                <a:solidFill>
                  <a:srgbClr val="0070C0"/>
                </a:solidFill>
              </a:rPr>
              <a:t>ت</a:t>
            </a:r>
            <a:r>
              <a:rPr lang="ar-SA" dirty="0" smtClean="0">
                <a:solidFill>
                  <a:srgbClr val="0070C0"/>
                </a:solidFill>
              </a:rPr>
              <a:t>ُ</a:t>
            </a:r>
            <a:r>
              <a:rPr lang="ar-SY" dirty="0" smtClean="0">
                <a:solidFill>
                  <a:srgbClr val="0070C0"/>
                </a:solidFill>
              </a:rPr>
              <a:t>رى أين</a:t>
            </a:r>
            <a:r>
              <a:rPr lang="ar-SA" dirty="0" smtClean="0">
                <a:solidFill>
                  <a:srgbClr val="0070C0"/>
                </a:solidFill>
              </a:rPr>
              <a:t>َ</a:t>
            </a:r>
            <a:r>
              <a:rPr lang="ar-SY" dirty="0" smtClean="0">
                <a:solidFill>
                  <a:srgbClr val="0070C0"/>
                </a:solidFill>
              </a:rPr>
              <a:t> سوف</a:t>
            </a:r>
            <a:r>
              <a:rPr lang="ar-SA" dirty="0" smtClean="0">
                <a:solidFill>
                  <a:srgbClr val="0070C0"/>
                </a:solidFill>
              </a:rPr>
              <a:t>َ</a:t>
            </a:r>
            <a:r>
              <a:rPr lang="ar-SY" dirty="0" smtClean="0">
                <a:solidFill>
                  <a:srgbClr val="0070C0"/>
                </a:solidFill>
              </a:rPr>
              <a:t> تقف</a:t>
            </a:r>
            <a:r>
              <a:rPr lang="ar-SA" dirty="0" smtClean="0">
                <a:solidFill>
                  <a:srgbClr val="0070C0"/>
                </a:solidFill>
              </a:rPr>
              <a:t>ُ</a:t>
            </a:r>
            <a:r>
              <a:rPr lang="ar-SY" dirty="0" smtClean="0">
                <a:solidFill>
                  <a:srgbClr val="0070C0"/>
                </a:solidFill>
              </a:rPr>
              <a:t> الآن</a:t>
            </a:r>
            <a:r>
              <a:rPr lang="ar-SA" dirty="0" smtClean="0">
                <a:solidFill>
                  <a:srgbClr val="0070C0"/>
                </a:solidFill>
              </a:rPr>
              <a:t>َ</a:t>
            </a:r>
            <a:r>
              <a:rPr lang="ar-SY" dirty="0" err="1" smtClean="0">
                <a:solidFill>
                  <a:srgbClr val="0070C0"/>
                </a:solidFill>
              </a:rPr>
              <a:t>؟؟</a:t>
            </a:r>
            <a:endParaRPr lang="ar-SY" dirty="0">
              <a:solidFill>
                <a:srgbClr val="0070C0"/>
              </a:solidFill>
            </a:endParaRPr>
          </a:p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48742261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3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53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53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53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99 -3.23699E-6 L 0.46476 -3.23699E-6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03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4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5" repeatCount="3000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  <p:bldLst>
      <p:bldP spid="11267" grpId="0" animBg="1"/>
      <p:bldP spid="15382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4" descr="boygroan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850" y="3716338"/>
            <a:ext cx="1441450" cy="295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5" name="Picture 7" descr="aniyuck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16238" y="1628775"/>
            <a:ext cx="3024187" cy="2646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4" name="Picture 16" descr="no"/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16688" y="3716338"/>
            <a:ext cx="1081087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5" name="Picture 17" descr="no"/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80288" y="1989138"/>
            <a:ext cx="1081087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6" name="Picture 18" descr="no"/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7088" y="1844675"/>
            <a:ext cx="1081087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7" name="Picture 19" descr="no"/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58888" y="3357563"/>
            <a:ext cx="1081087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8" name="Picture 20" descr="no"/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71775" y="4797425"/>
            <a:ext cx="1081088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9" name="Picture 21" descr="no"/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43438" y="4868863"/>
            <a:ext cx="1081087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90" name="WordArt 22"/>
          <p:cNvSpPr>
            <a:spLocks noChangeArrowheads="1" noChangeShapeType="1" noTextEdit="1"/>
          </p:cNvSpPr>
          <p:nvPr/>
        </p:nvSpPr>
        <p:spPr bwMode="auto">
          <a:xfrm>
            <a:off x="2438401" y="620712"/>
            <a:ext cx="4438650" cy="8270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r-EG" sz="3600" kern="10" dirty="0" smtClean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B6D3C5"/>
                    </a:gs>
                    <a:gs pos="100000">
                      <a:srgbClr val="0066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أخ</a:t>
            </a:r>
            <a:r>
              <a:rPr lang="ar-SA" sz="3600" kern="10" dirty="0" smtClean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B6D3C5"/>
                    </a:gs>
                    <a:gs pos="100000">
                      <a:srgbClr val="0066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ْ</a:t>
            </a:r>
            <a:r>
              <a:rPr lang="ar-EG" sz="3600" kern="10" dirty="0" smtClean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B6D3C5"/>
                    </a:gs>
                    <a:gs pos="100000">
                      <a:srgbClr val="0066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ط</a:t>
            </a:r>
            <a:r>
              <a:rPr lang="ar-SA" sz="3600" kern="10" dirty="0" smtClean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B6D3C5"/>
                    </a:gs>
                    <a:gs pos="100000">
                      <a:srgbClr val="0066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َ</a:t>
            </a:r>
            <a:r>
              <a:rPr lang="ar-EG" sz="3600" kern="10" dirty="0" smtClean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B6D3C5"/>
                    </a:gs>
                    <a:gs pos="100000">
                      <a:srgbClr val="0066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أ</a:t>
            </a:r>
            <a:r>
              <a:rPr lang="ar-SA" sz="3600" kern="10" dirty="0" smtClean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B6D3C5"/>
                    </a:gs>
                    <a:gs pos="100000">
                      <a:srgbClr val="0066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ْ</a:t>
            </a:r>
            <a:r>
              <a:rPr lang="ar-EG" sz="3600" kern="10" dirty="0" smtClean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B6D3C5"/>
                    </a:gs>
                    <a:gs pos="100000">
                      <a:srgbClr val="0066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ت</a:t>
            </a:r>
            <a:r>
              <a:rPr lang="ar-SA" sz="3600" kern="10" dirty="0" smtClean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B6D3C5"/>
                    </a:gs>
                    <a:gs pos="100000">
                      <a:srgbClr val="0066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َ</a:t>
            </a:r>
            <a:endParaRPr lang="en-US" sz="3600" kern="10" dirty="0">
              <a:ln w="9525">
                <a:solidFill>
                  <a:srgbClr val="0080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B6D3C5"/>
                  </a:gs>
                  <a:gs pos="100000">
                    <a:srgbClr val="0066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563972" dir="14049741" sx="125000" sy="125000" algn="tl" rotWithShape="0">
                  <a:srgbClr val="C7DFD3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14" name="laug421.wav">
            <a:hlinkClick r:id="" action="ppaction://media"/>
          </p:cNvPr>
          <p:cNvPicPr>
            <a:picLocks noRot="1" noChangeAspect="1"/>
          </p:cNvPicPr>
          <p:nvPr>
            <a:wavAudioFile r:embed="rId1" name="laugh.wav"/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01000" y="642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32" name="Oval 13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6659563" y="5445125"/>
            <a:ext cx="2232025" cy="908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ar-SA" sz="1800" dirty="0" smtClean="0"/>
              <a:t>حاوِلْ مرّةً </a:t>
            </a:r>
            <a:r>
              <a:rPr lang="ar-SY" sz="1800" dirty="0" smtClean="0"/>
              <a:t>أ</a:t>
            </a:r>
            <a:r>
              <a:rPr lang="ar-SA" sz="1800" dirty="0" smtClean="0"/>
              <a:t>ُ</a:t>
            </a:r>
            <a:r>
              <a:rPr lang="ar-SY" sz="1800" dirty="0" smtClean="0"/>
              <a:t>خرى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xmlns="" val="2392019797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1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770" decel="1000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770" decel="100000"/>
                                        <p:tgtEl>
                                          <p:spTgt spid="717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4" dur="77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4" presetID="4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7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7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7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7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7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60" repeatCount="3000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"/>
                </p:tgtEl>
              </p:cMediaNode>
            </p:audio>
          </p:childTnLst>
        </p:cTn>
      </p:par>
    </p:tnLst>
    <p:bldLst>
      <p:bldP spid="719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Box 2"/>
          <p:cNvSpPr txBox="1">
            <a:spLocks noChangeArrowheads="1"/>
          </p:cNvSpPr>
          <p:nvPr/>
        </p:nvSpPr>
        <p:spPr bwMode="auto">
          <a:xfrm rot="-1953516">
            <a:off x="1116013" y="908050"/>
            <a:ext cx="7921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FF6600"/>
                </a:solidFill>
              </a:rPr>
              <a:t>-3</a:t>
            </a:r>
          </a:p>
        </p:txBody>
      </p:sp>
      <p:sp>
        <p:nvSpPr>
          <p:cNvPr id="4099" name="TextBox 3"/>
          <p:cNvSpPr txBox="1">
            <a:spLocks noChangeArrowheads="1"/>
          </p:cNvSpPr>
          <p:nvPr/>
        </p:nvSpPr>
        <p:spPr bwMode="auto">
          <a:xfrm rot="1190179">
            <a:off x="250825" y="908050"/>
            <a:ext cx="8651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00B050"/>
                </a:solidFill>
              </a:rPr>
              <a:t>-4</a:t>
            </a:r>
          </a:p>
        </p:txBody>
      </p:sp>
      <p:sp>
        <p:nvSpPr>
          <p:cNvPr id="4100" name="TextBox 4"/>
          <p:cNvSpPr txBox="1">
            <a:spLocks noChangeArrowheads="1"/>
          </p:cNvSpPr>
          <p:nvPr/>
        </p:nvSpPr>
        <p:spPr bwMode="auto">
          <a:xfrm>
            <a:off x="323850" y="260350"/>
            <a:ext cx="6477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0000FF"/>
                </a:solidFill>
              </a:rPr>
              <a:t>10</a:t>
            </a:r>
          </a:p>
        </p:txBody>
      </p:sp>
      <p:sp>
        <p:nvSpPr>
          <p:cNvPr id="4101" name="TextBox 5"/>
          <p:cNvSpPr txBox="1">
            <a:spLocks noChangeArrowheads="1"/>
          </p:cNvSpPr>
          <p:nvPr/>
        </p:nvSpPr>
        <p:spPr bwMode="auto">
          <a:xfrm rot="-2813182">
            <a:off x="844551" y="485775"/>
            <a:ext cx="6477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FF0066"/>
                </a:solidFill>
              </a:rPr>
              <a:t>0</a:t>
            </a:r>
          </a:p>
        </p:txBody>
      </p:sp>
      <p:sp>
        <p:nvSpPr>
          <p:cNvPr id="4102" name="TextBox 6"/>
          <p:cNvSpPr txBox="1">
            <a:spLocks noChangeArrowheads="1"/>
          </p:cNvSpPr>
          <p:nvPr/>
        </p:nvSpPr>
        <p:spPr bwMode="auto">
          <a:xfrm rot="-1632992">
            <a:off x="92075" y="779463"/>
            <a:ext cx="503238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FF0000"/>
                </a:solidFill>
              </a:rPr>
              <a:t>-8</a:t>
            </a:r>
          </a:p>
        </p:txBody>
      </p:sp>
      <p:pic>
        <p:nvPicPr>
          <p:cNvPr id="4103" name="תמונה 7" descr="boybloope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16013" y="2349500"/>
            <a:ext cx="1727200" cy="334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160737" y="908377"/>
            <a:ext cx="4887877" cy="52322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r"/>
            <a:r>
              <a:rPr lang="ar-SA" sz="2800" b="1" dirty="0" smtClean="0">
                <a:solidFill>
                  <a:schemeClr val="tx2"/>
                </a:solidFill>
              </a:rPr>
              <a:t>اضغطْ على الكسرِ الملائمِ لِلدائرةِ </a:t>
            </a:r>
            <a:r>
              <a:rPr lang="ar-SA" sz="2800" b="1" dirty="0" err="1" smtClean="0">
                <a:solidFill>
                  <a:schemeClr val="tx2"/>
                </a:solidFill>
              </a:rPr>
              <a:t>التّاليةِ!</a:t>
            </a:r>
            <a:r>
              <a:rPr lang="ar-SA" sz="2800" b="1" dirty="0" smtClean="0">
                <a:solidFill>
                  <a:schemeClr val="tx2"/>
                </a:solidFill>
              </a:rPr>
              <a:t> </a:t>
            </a:r>
            <a:endParaRPr lang="ar-SA" sz="2400" b="1" dirty="0" smtClean="0">
              <a:solidFill>
                <a:schemeClr val="tx2"/>
              </a:solidFill>
            </a:endParaRPr>
          </a:p>
        </p:txBody>
      </p:sp>
      <p:graphicFrame>
        <p:nvGraphicFramePr>
          <p:cNvPr id="11" name="Chart 10"/>
          <p:cNvGraphicFramePr/>
          <p:nvPr>
            <p:extLst>
              <p:ext uri="{D42A27DB-BD31-4B8C-83A1-F6EECF244321}">
                <p14:modId xmlns:p14="http://schemas.microsoft.com/office/powerpoint/2010/main" xmlns="" val="2283629375"/>
              </p:ext>
            </p:extLst>
          </p:nvPr>
        </p:nvGraphicFramePr>
        <p:xfrm>
          <a:off x="2667000" y="2024919"/>
          <a:ext cx="3731941" cy="23946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7924800" y="4024312"/>
            <a:ext cx="453970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dirty="0" smtClean="0"/>
              <a:t>1) </a:t>
            </a:r>
            <a:endParaRPr lang="he-IL" dirty="0"/>
          </a:p>
        </p:txBody>
      </p:sp>
      <p:graphicFrame>
        <p:nvGraphicFramePr>
          <p:cNvPr id="13" name="Object 12">
            <a:hlinkClick r:id="rId5" action="ppaction://hlinksldjump"/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488268589"/>
              </p:ext>
            </p:extLst>
          </p:nvPr>
        </p:nvGraphicFramePr>
        <p:xfrm>
          <a:off x="7543800" y="3822024"/>
          <a:ext cx="381000" cy="773908"/>
        </p:xfrm>
        <a:graphic>
          <a:graphicData uri="http://schemas.openxmlformats.org/presentationml/2006/ole">
            <p:oleObj spid="_x0000_s1138" name="Equation" r:id="rId6" imgW="139680" imgH="393480" progId="Equation.3">
              <p:embed/>
            </p:oleObj>
          </a:graphicData>
        </a:graphic>
      </p:graphicFrame>
      <p:graphicFrame>
        <p:nvGraphicFramePr>
          <p:cNvPr id="14" name="Object 13">
            <a:hlinkClick r:id="rId7" action="ppaction://hlinksldjump"/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060532330"/>
              </p:ext>
            </p:extLst>
          </p:nvPr>
        </p:nvGraphicFramePr>
        <p:xfrm>
          <a:off x="7526338" y="4648200"/>
          <a:ext cx="415925" cy="773113"/>
        </p:xfrm>
        <a:graphic>
          <a:graphicData uri="http://schemas.openxmlformats.org/presentationml/2006/ole">
            <p:oleObj spid="_x0000_s1139" name="Equation" r:id="rId8" imgW="152280" imgH="393480" progId="Equation.3">
              <p:embed/>
            </p:oleObj>
          </a:graphicData>
        </a:graphic>
      </p:graphicFrame>
      <p:graphicFrame>
        <p:nvGraphicFramePr>
          <p:cNvPr id="15" name="Object 14">
            <a:hlinkClick r:id="rId5" action="ppaction://hlinksldjump"/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708644606"/>
              </p:ext>
            </p:extLst>
          </p:nvPr>
        </p:nvGraphicFramePr>
        <p:xfrm>
          <a:off x="7537306" y="5640287"/>
          <a:ext cx="415925" cy="773113"/>
        </p:xfrm>
        <a:graphic>
          <a:graphicData uri="http://schemas.openxmlformats.org/presentationml/2006/ole">
            <p:oleObj spid="_x0000_s1140" name="Equation" r:id="rId9" imgW="152280" imgH="393480" progId="Equation.3">
              <p:embed/>
            </p:oleObj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7988920" y="4876800"/>
            <a:ext cx="389850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dirty="0" smtClean="0"/>
              <a:t>2)</a:t>
            </a:r>
            <a:endParaRPr lang="he-IL" dirty="0"/>
          </a:p>
        </p:txBody>
      </p:sp>
      <p:sp>
        <p:nvSpPr>
          <p:cNvPr id="24" name="TextBox 23"/>
          <p:cNvSpPr txBox="1"/>
          <p:nvPr/>
        </p:nvSpPr>
        <p:spPr>
          <a:xfrm>
            <a:off x="7956860" y="5867400"/>
            <a:ext cx="389850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dirty="0"/>
              <a:t>3</a:t>
            </a:r>
            <a:r>
              <a:rPr lang="ar-SA" dirty="0" smtClean="0"/>
              <a:t>)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xmlns="" val="4143529263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תמונה 35" descr="-892-1115247361-Sky-Carto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479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47" name="תמונה 42" descr="cartoon_sun_st6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2014031">
            <a:off x="7121525" y="165100"/>
            <a:ext cx="1711325" cy="163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48" name="תמונה 49" descr="cartoon_tree-574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16238" y="620713"/>
            <a:ext cx="3024187" cy="522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49" name="תמונה 50" descr="imagesCA7T9IUR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4797425"/>
            <a:ext cx="9144000" cy="206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50" name="Picture 28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11638" y="4724400"/>
            <a:ext cx="4318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51" name="Rectangle 13"/>
          <p:cNvSpPr>
            <a:spLocks noChangeArrowheads="1"/>
          </p:cNvSpPr>
          <p:nvPr/>
        </p:nvSpPr>
        <p:spPr bwMode="auto">
          <a:xfrm>
            <a:off x="2916238" y="6021388"/>
            <a:ext cx="1296987" cy="73025"/>
          </a:xfrm>
          <a:prstGeom prst="rect">
            <a:avLst/>
          </a:prstGeom>
          <a:solidFill>
            <a:srgbClr val="633B2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52" name="Rectangle 13"/>
          <p:cNvSpPr>
            <a:spLocks noChangeArrowheads="1"/>
          </p:cNvSpPr>
          <p:nvPr/>
        </p:nvSpPr>
        <p:spPr bwMode="auto">
          <a:xfrm>
            <a:off x="4572000" y="5300663"/>
            <a:ext cx="1296988" cy="73025"/>
          </a:xfrm>
          <a:prstGeom prst="rect">
            <a:avLst/>
          </a:prstGeom>
          <a:solidFill>
            <a:srgbClr val="633B2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53" name="Rectangle 13"/>
          <p:cNvSpPr>
            <a:spLocks noChangeArrowheads="1"/>
          </p:cNvSpPr>
          <p:nvPr/>
        </p:nvSpPr>
        <p:spPr bwMode="auto">
          <a:xfrm>
            <a:off x="2916238" y="4797425"/>
            <a:ext cx="1296987" cy="73025"/>
          </a:xfrm>
          <a:prstGeom prst="rect">
            <a:avLst/>
          </a:prstGeom>
          <a:solidFill>
            <a:srgbClr val="633B2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54" name="Rectangle 13"/>
          <p:cNvSpPr>
            <a:spLocks noChangeArrowheads="1"/>
          </p:cNvSpPr>
          <p:nvPr/>
        </p:nvSpPr>
        <p:spPr bwMode="auto">
          <a:xfrm>
            <a:off x="2843213" y="2997200"/>
            <a:ext cx="1296987" cy="73025"/>
          </a:xfrm>
          <a:prstGeom prst="rect">
            <a:avLst/>
          </a:prstGeom>
          <a:solidFill>
            <a:srgbClr val="633B2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55" name="Rectangle 13"/>
          <p:cNvSpPr>
            <a:spLocks noChangeArrowheads="1"/>
          </p:cNvSpPr>
          <p:nvPr/>
        </p:nvSpPr>
        <p:spPr bwMode="auto">
          <a:xfrm>
            <a:off x="4500563" y="1989138"/>
            <a:ext cx="1296987" cy="73025"/>
          </a:xfrm>
          <a:prstGeom prst="rect">
            <a:avLst/>
          </a:prstGeom>
          <a:solidFill>
            <a:srgbClr val="633B2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56" name="Rectangle 13"/>
          <p:cNvSpPr>
            <a:spLocks noChangeArrowheads="1"/>
          </p:cNvSpPr>
          <p:nvPr/>
        </p:nvSpPr>
        <p:spPr bwMode="auto">
          <a:xfrm>
            <a:off x="2843213" y="1412875"/>
            <a:ext cx="1296987" cy="73025"/>
          </a:xfrm>
          <a:prstGeom prst="rect">
            <a:avLst/>
          </a:prstGeom>
          <a:solidFill>
            <a:srgbClr val="633B2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57" name="Rectangle 13"/>
          <p:cNvSpPr>
            <a:spLocks noChangeArrowheads="1"/>
          </p:cNvSpPr>
          <p:nvPr/>
        </p:nvSpPr>
        <p:spPr bwMode="auto">
          <a:xfrm>
            <a:off x="4572000" y="3860800"/>
            <a:ext cx="1296988" cy="73025"/>
          </a:xfrm>
          <a:prstGeom prst="rect">
            <a:avLst/>
          </a:prstGeom>
          <a:solidFill>
            <a:srgbClr val="633B2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58" name="Rectangle 13"/>
          <p:cNvSpPr>
            <a:spLocks noChangeArrowheads="1"/>
          </p:cNvSpPr>
          <p:nvPr/>
        </p:nvSpPr>
        <p:spPr bwMode="auto">
          <a:xfrm>
            <a:off x="3708400" y="836613"/>
            <a:ext cx="1296988" cy="73025"/>
          </a:xfrm>
          <a:prstGeom prst="rect">
            <a:avLst/>
          </a:prstGeom>
          <a:solidFill>
            <a:srgbClr val="633B2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קבוצה 23"/>
          <p:cNvGrpSpPr>
            <a:grpSpLocks/>
          </p:cNvGrpSpPr>
          <p:nvPr/>
        </p:nvGrpSpPr>
        <p:grpSpPr bwMode="auto">
          <a:xfrm>
            <a:off x="3851275" y="0"/>
            <a:ext cx="966788" cy="1214438"/>
            <a:chOff x="3884925" y="-188640"/>
            <a:chExt cx="965784" cy="1214165"/>
          </a:xfrm>
        </p:grpSpPr>
        <p:pic>
          <p:nvPicPr>
            <p:cNvPr id="31762" name="תמונה 43" descr="fb034-cartoon-pear-clip-art"/>
            <p:cNvPicPr>
              <a:picLocks noChangeAspect="1" noChangeArrowheads="1"/>
            </p:cNvPicPr>
            <p:nvPr/>
          </p:nvPicPr>
          <p:blipFill>
            <a:blip r:embed="rId8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-3044436">
              <a:off x="3742050" y="457200"/>
              <a:ext cx="711200" cy="4254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1763" name="תמונה 70" descr="boyblooper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56947" y="-188640"/>
              <a:ext cx="893762" cy="830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" name="Cloud Callout 2"/>
          <p:cNvSpPr/>
          <p:nvPr/>
        </p:nvSpPr>
        <p:spPr>
          <a:xfrm>
            <a:off x="5868988" y="2209800"/>
            <a:ext cx="3276600" cy="1371600"/>
          </a:xfrm>
          <a:prstGeom prst="cloudCallout">
            <a:avLst>
              <a:gd name="adj1" fmla="val -19774"/>
              <a:gd name="adj2" fmla="val 79045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1" name="TextBox 18"/>
          <p:cNvSpPr txBox="1">
            <a:spLocks noChangeArrowheads="1"/>
          </p:cNvSpPr>
          <p:nvPr/>
        </p:nvSpPr>
        <p:spPr bwMode="auto">
          <a:xfrm>
            <a:off x="6097588" y="2492514"/>
            <a:ext cx="28194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r>
              <a:rPr lang="ar-SA" sz="2000" dirty="0" err="1" smtClean="0"/>
              <a:t>واخيرًا</a:t>
            </a:r>
            <a:r>
              <a:rPr lang="ar-SA" sz="2000" dirty="0" smtClean="0"/>
              <a:t> نجحْنا </a:t>
            </a:r>
            <a:r>
              <a:rPr lang="ar-SA" sz="2000" dirty="0" smtClean="0"/>
              <a:t>في </a:t>
            </a:r>
            <a:r>
              <a:rPr lang="ar-SA" sz="2000" dirty="0" err="1" smtClean="0"/>
              <a:t>الوصولِ.</a:t>
            </a:r>
            <a:r>
              <a:rPr lang="ar-SA" sz="2000" dirty="0" smtClean="0"/>
              <a:t> شكرًا جزيلًا </a:t>
            </a:r>
            <a:r>
              <a:rPr lang="ar-SA" sz="2000" dirty="0" smtClean="0"/>
              <a:t>على </a:t>
            </a:r>
            <a:r>
              <a:rPr lang="ar-SA" sz="2000" dirty="0" smtClean="0"/>
              <a:t>مساعَدَتِكَ </a:t>
            </a:r>
            <a:r>
              <a:rPr lang="ar-SA" sz="2000" dirty="0" smtClean="0"/>
              <a:t>أ</a:t>
            </a:r>
            <a:r>
              <a:rPr lang="ar-SA" sz="2000" dirty="0" smtClean="0"/>
              <a:t>يُّها البطلُ</a:t>
            </a:r>
            <a:endParaRPr lang="en-US" sz="2000" dirty="0"/>
          </a:p>
        </p:txBody>
      </p:sp>
      <p:sp>
        <p:nvSpPr>
          <p:cNvPr id="22" name="Left Arrow 21">
            <a:hlinkClick r:id="rId10" action="ppaction://hlinksldjump"/>
          </p:cNvPr>
          <p:cNvSpPr/>
          <p:nvPr/>
        </p:nvSpPr>
        <p:spPr>
          <a:xfrm>
            <a:off x="228600" y="5827712"/>
            <a:ext cx="1600200" cy="103028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dirty="0" smtClean="0"/>
              <a:t>لقد نجحنا</a:t>
            </a:r>
            <a:endParaRPr lang="he-IL" sz="2800" dirty="0"/>
          </a:p>
        </p:txBody>
      </p:sp>
    </p:spTree>
    <p:extLst>
      <p:ext uri="{BB962C8B-B14F-4D97-AF65-F5344CB8AC3E}">
        <p14:creationId xmlns:p14="http://schemas.microsoft.com/office/powerpoint/2010/main" xmlns="" val="1612450935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2.59259E-6 C 0.01441 0.00671 0.00747 0.0044 0.03785 -2.59259E-6 C 0.04098 -0.00046 0.04705 -0.00393 0.04705 -0.00393 C 0.0474 -0.0037 0.05591 -0.00046 0.05608 -2.59259E-6 C 0.05799 0.00347 0.05921 0.01204 0.05921 0.01204 C 0.05868 0.04097 0.05851 0.07014 0.05764 0.09908 C 0.0566 0.12847 0.01615 0.11134 0.05764 0.1757 C 0.06719 0.19051 0.08698 0.17708 0.10157 0.17778 C 0.11077 0.18195 0.12084 0.18241 0.13039 0.1838 C 0.12952 0.21204 0.12969 0.24445 0.12431 0.27269 C 0.12379 0.31227 0.12362 0.35208 0.12275 0.3919 C 0.12223 0.41667 0.11112 0.42269 0.12275 0.45648 C 0.125 0.4632 0.13386 0.45787 0.13941 0.45857 C 0.14445 0.4632 0.14671 0.46482 0.14844 0.47269 C 0.14896 0.50278 0.12743 0.57199 0.15764 0.58588 C 0.16789 0.58125 0.15747 0.5838 0.16372 0.58982 C 0.16632 0.59236 0.17275 0.59398 0.17275 0.59398 C 0.18247 0.59167 0.18299 0.58982 0.19098 0.58588 C 0.20174 0.58056 0.21302 0.57917 0.22431 0.57778 C 0.2316 0.59283 0.24514 0.58495 0.25764 0.5838 C 0.26181 0.58195 0.26546 0.57986 0.2698 0.57986 " pathEditMode="relative" ptsTypes="ffffffffffffffffffff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4" descr="2thankyou2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14438" y="285750"/>
            <a:ext cx="7488237" cy="302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1" name="Picture 5" descr="thank_u_2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8313" y="4005263"/>
            <a:ext cx="1223962" cy="93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2" name="Picture 10" descr="thank_u_2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76375" y="5013325"/>
            <a:ext cx="1223963" cy="93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3" name="Picture 11" descr="thank_u_2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87675" y="5516563"/>
            <a:ext cx="1223963" cy="93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4" name="Picture 12" descr="thank_u_2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92725" y="5516563"/>
            <a:ext cx="1223963" cy="93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5" name="Picture 13" descr="thank_u_2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48488" y="5589588"/>
            <a:ext cx="1223962" cy="93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6" name="Picture 14" descr="thank_u_2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40650" y="4365625"/>
            <a:ext cx="1223963" cy="93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7" name="Picture 15" descr="boylaugh"/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48038" y="2852738"/>
            <a:ext cx="2808287" cy="2160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8" name="Oval 14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214313" y="285750"/>
            <a:ext cx="1511300" cy="792163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ar-SA" sz="2400" dirty="0" err="1" smtClean="0">
                <a:solidFill>
                  <a:srgbClr val="FF0066"/>
                </a:solidFill>
                <a:hlinkClick r:id="rId8" action="ppaction://hlinksldjump"/>
              </a:rPr>
              <a:t>إ</a:t>
            </a:r>
            <a:r>
              <a:rPr lang="ar-SA" sz="2400" dirty="0" err="1" smtClean="0">
                <a:solidFill>
                  <a:srgbClr val="FF0066"/>
                </a:solidFill>
                <a:hlinkClick r:id="rId8" action="ppaction://hlinksldjump"/>
              </a:rPr>
              <a:t>بدأْ</a:t>
            </a:r>
            <a:r>
              <a:rPr lang="ar-SA" sz="2400" dirty="0" smtClean="0">
                <a:solidFill>
                  <a:srgbClr val="FF0066"/>
                </a:solidFill>
                <a:hlinkClick r:id="rId8" action="ppaction://hlinksldjump"/>
              </a:rPr>
              <a:t> منْ جديدٍ </a:t>
            </a:r>
            <a:endParaRPr lang="en-US" sz="1800" dirty="0">
              <a:solidFill>
                <a:srgbClr val="FF0066"/>
              </a:solidFill>
            </a:endParaRPr>
          </a:p>
        </p:txBody>
      </p:sp>
      <p:pic>
        <p:nvPicPr>
          <p:cNvPr id="13" name="soun437.wav">
            <a:hlinkClick r:id="" action="ppaction://media"/>
          </p:cNvPr>
          <p:cNvPicPr>
            <a:picLocks noRot="1" noChangeAspect="1"/>
          </p:cNvPicPr>
          <p:nvPr>
            <a:wavAudioFile r:embed="rId1" name="sound002.wav"/>
          </p:nvPr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86750" y="35718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80" name="AutoShape 12">
            <a:hlinkClick r:id="" action="ppaction://hlinkshowjump?jump=endshow" highlightClick="1"/>
          </p:cNvPr>
          <p:cNvSpPr>
            <a:spLocks noChangeArrowheads="1"/>
          </p:cNvSpPr>
          <p:nvPr/>
        </p:nvSpPr>
        <p:spPr bwMode="auto">
          <a:xfrm>
            <a:off x="0" y="6308725"/>
            <a:ext cx="1584325" cy="549275"/>
          </a:xfrm>
          <a:prstGeom prst="actionButtonBlank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ar-SA" sz="1800" dirty="0" smtClean="0"/>
              <a:t>خروجٌ منَ المسابقةِ 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xmlns="" val="4024505504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repeatCount="2000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40" descr="rocklin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5589588"/>
            <a:ext cx="9144000" cy="1268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2" name="Picture 2" descr="boylaugh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50555" y="3727888"/>
            <a:ext cx="1800225" cy="2090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7" name="AutoShape 5">
            <a:hlinkClick r:id="rId6" action="ppaction://hlinksldjump"/>
          </p:cNvPr>
          <p:cNvSpPr>
            <a:spLocks noChangeArrowheads="1"/>
          </p:cNvSpPr>
          <p:nvPr/>
        </p:nvSpPr>
        <p:spPr bwMode="auto">
          <a:xfrm rot="10800000">
            <a:off x="484188" y="4742792"/>
            <a:ext cx="1511300" cy="792163"/>
          </a:xfrm>
          <a:prstGeom prst="rightArrow">
            <a:avLst>
              <a:gd name="adj1" fmla="val 50000"/>
              <a:gd name="adj2" fmla="val 47695"/>
            </a:avLst>
          </a:prstGeom>
          <a:noFill/>
          <a:ln w="50800">
            <a:solidFill>
              <a:srgbClr val="80008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he-IL" sz="1800"/>
          </a:p>
        </p:txBody>
      </p:sp>
      <p:sp>
        <p:nvSpPr>
          <p:cNvPr id="15382" name="WordArt 22"/>
          <p:cNvSpPr>
            <a:spLocks noChangeArrowheads="1" noChangeShapeType="1" noTextEdit="1"/>
          </p:cNvSpPr>
          <p:nvPr/>
        </p:nvSpPr>
        <p:spPr bwMode="auto">
          <a:xfrm>
            <a:off x="539750" y="476250"/>
            <a:ext cx="4032250" cy="2160588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</a:bodyPr>
          <a:lstStyle/>
          <a:p>
            <a:pPr algn="ctr"/>
            <a:r>
              <a:rPr lang="ar-EG" sz="36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أحسن</a:t>
            </a:r>
            <a:r>
              <a:rPr lang="ar-SA" sz="36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ْ</a:t>
            </a:r>
            <a:r>
              <a:rPr lang="ar-EG" sz="36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ت</a:t>
            </a:r>
            <a:r>
              <a:rPr lang="ar-SA" sz="36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َ</a:t>
            </a:r>
            <a:endParaRPr lang="en-US" sz="3600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5126" name="TextBox 6"/>
          <p:cNvSpPr txBox="1">
            <a:spLocks noChangeArrowheads="1"/>
          </p:cNvSpPr>
          <p:nvPr/>
        </p:nvSpPr>
        <p:spPr bwMode="auto">
          <a:xfrm rot="950786">
            <a:off x="4987925" y="1234609"/>
            <a:ext cx="41036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ar-SY" dirty="0" smtClean="0">
                <a:solidFill>
                  <a:srgbClr val="FF0000"/>
                </a:solidFill>
              </a:rPr>
              <a:t>والآن</a:t>
            </a:r>
            <a:r>
              <a:rPr lang="ar-SA" dirty="0" smtClean="0">
                <a:solidFill>
                  <a:srgbClr val="FF0000"/>
                </a:solidFill>
              </a:rPr>
              <a:t>َ</a:t>
            </a:r>
            <a:r>
              <a:rPr lang="ar-SY" dirty="0" smtClean="0">
                <a:solidFill>
                  <a:srgbClr val="FF0000"/>
                </a:solidFill>
              </a:rPr>
              <a:t> ب</a:t>
            </a:r>
            <a:r>
              <a:rPr lang="ar-SA" dirty="0" smtClean="0">
                <a:solidFill>
                  <a:srgbClr val="FF0000"/>
                </a:solidFill>
              </a:rPr>
              <a:t>ِ</a:t>
            </a:r>
            <a:r>
              <a:rPr lang="ar-SY" dirty="0" smtClean="0">
                <a:solidFill>
                  <a:srgbClr val="FF0000"/>
                </a:solidFill>
              </a:rPr>
              <a:t>إمكان</a:t>
            </a:r>
            <a:r>
              <a:rPr lang="ar-SA" dirty="0" smtClean="0">
                <a:solidFill>
                  <a:srgbClr val="FF0000"/>
                </a:solidFill>
              </a:rPr>
              <a:t>ِ</a:t>
            </a:r>
            <a:r>
              <a:rPr lang="ar-SY" dirty="0" smtClean="0">
                <a:solidFill>
                  <a:srgbClr val="FF0000"/>
                </a:solidFill>
              </a:rPr>
              <a:t>ك</a:t>
            </a:r>
            <a:r>
              <a:rPr lang="ar-SA" dirty="0" smtClean="0">
                <a:solidFill>
                  <a:srgbClr val="FF0000"/>
                </a:solidFill>
              </a:rPr>
              <a:t>َ</a:t>
            </a:r>
            <a:r>
              <a:rPr lang="ar-SY" dirty="0" smtClean="0">
                <a:solidFill>
                  <a:srgbClr val="FF0000"/>
                </a:solidFill>
              </a:rPr>
              <a:t> </a:t>
            </a:r>
            <a:r>
              <a:rPr lang="ar-SY" dirty="0" err="1" smtClean="0">
                <a:solidFill>
                  <a:srgbClr val="FF0000"/>
                </a:solidFill>
              </a:rPr>
              <a:t>الار</a:t>
            </a:r>
            <a:r>
              <a:rPr lang="ar-SA" dirty="0" smtClean="0">
                <a:solidFill>
                  <a:srgbClr val="FF0000"/>
                </a:solidFill>
              </a:rPr>
              <a:t>ْ</a:t>
            </a:r>
            <a:r>
              <a:rPr lang="ar-SY" dirty="0" err="1" smtClean="0">
                <a:solidFill>
                  <a:srgbClr val="FF0000"/>
                </a:solidFill>
              </a:rPr>
              <a:t>تفاع</a:t>
            </a:r>
            <a:r>
              <a:rPr lang="ar-SA" dirty="0" smtClean="0">
                <a:solidFill>
                  <a:srgbClr val="FF0000"/>
                </a:solidFill>
              </a:rPr>
              <a:t>ُ</a:t>
            </a:r>
            <a:r>
              <a:rPr lang="ar-SY" dirty="0" smtClean="0">
                <a:solidFill>
                  <a:srgbClr val="FF0000"/>
                </a:solidFill>
              </a:rPr>
              <a:t> والت</a:t>
            </a:r>
            <a:r>
              <a:rPr lang="ar-SA" dirty="0" smtClean="0">
                <a:solidFill>
                  <a:srgbClr val="FF0000"/>
                </a:solidFill>
              </a:rPr>
              <a:t>ّ</a:t>
            </a:r>
            <a:r>
              <a:rPr lang="ar-SY" dirty="0" smtClean="0">
                <a:solidFill>
                  <a:srgbClr val="FF0000"/>
                </a:solidFill>
              </a:rPr>
              <a:t>قد</a:t>
            </a:r>
            <a:r>
              <a:rPr lang="ar-SA" dirty="0" smtClean="0">
                <a:solidFill>
                  <a:srgbClr val="FF0000"/>
                </a:solidFill>
              </a:rPr>
              <a:t>ّ</a:t>
            </a:r>
            <a:r>
              <a:rPr lang="ar-SY" dirty="0" smtClean="0">
                <a:solidFill>
                  <a:srgbClr val="FF0000"/>
                </a:solidFill>
              </a:rPr>
              <a:t>م</a:t>
            </a:r>
            <a:r>
              <a:rPr lang="ar-SA" dirty="0" smtClean="0">
                <a:solidFill>
                  <a:srgbClr val="FF0000"/>
                </a:solidFill>
              </a:rPr>
              <a:t>ُ</a:t>
            </a:r>
            <a:r>
              <a:rPr lang="ar-SY" dirty="0" smtClean="0">
                <a:solidFill>
                  <a:srgbClr val="FF0000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127" name="TextBox 7"/>
          <p:cNvSpPr txBox="1">
            <a:spLocks noChangeArrowheads="1"/>
          </p:cNvSpPr>
          <p:nvPr/>
        </p:nvSpPr>
        <p:spPr bwMode="auto">
          <a:xfrm rot="1195153">
            <a:off x="4984750" y="2154228"/>
            <a:ext cx="3671888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ar-SY" dirty="0">
                <a:solidFill>
                  <a:srgbClr val="0070C0"/>
                </a:solidFill>
              </a:rPr>
              <a:t>يا </a:t>
            </a:r>
            <a:r>
              <a:rPr lang="ar-SY" dirty="0" smtClean="0">
                <a:solidFill>
                  <a:srgbClr val="0070C0"/>
                </a:solidFill>
              </a:rPr>
              <a:t>ت</a:t>
            </a:r>
            <a:r>
              <a:rPr lang="ar-SA" dirty="0" smtClean="0">
                <a:solidFill>
                  <a:srgbClr val="0070C0"/>
                </a:solidFill>
              </a:rPr>
              <a:t>ُ</a:t>
            </a:r>
            <a:r>
              <a:rPr lang="ar-SY" dirty="0" smtClean="0">
                <a:solidFill>
                  <a:srgbClr val="0070C0"/>
                </a:solidFill>
              </a:rPr>
              <a:t>رى أين</a:t>
            </a:r>
            <a:r>
              <a:rPr lang="ar-SA" dirty="0" smtClean="0">
                <a:solidFill>
                  <a:srgbClr val="0070C0"/>
                </a:solidFill>
              </a:rPr>
              <a:t>َ</a:t>
            </a:r>
            <a:r>
              <a:rPr lang="ar-SY" dirty="0" smtClean="0">
                <a:solidFill>
                  <a:srgbClr val="0070C0"/>
                </a:solidFill>
              </a:rPr>
              <a:t> سو</a:t>
            </a:r>
            <a:r>
              <a:rPr lang="ar-SA" dirty="0" smtClean="0">
                <a:solidFill>
                  <a:srgbClr val="0070C0"/>
                </a:solidFill>
              </a:rPr>
              <a:t>ْ</a:t>
            </a:r>
            <a:r>
              <a:rPr lang="ar-SY" dirty="0" smtClean="0">
                <a:solidFill>
                  <a:srgbClr val="0070C0"/>
                </a:solidFill>
              </a:rPr>
              <a:t>ف</a:t>
            </a:r>
            <a:r>
              <a:rPr lang="ar-SA" dirty="0" smtClean="0">
                <a:solidFill>
                  <a:srgbClr val="0070C0"/>
                </a:solidFill>
              </a:rPr>
              <a:t>َ </a:t>
            </a:r>
            <a:r>
              <a:rPr lang="ar-SY" dirty="0" smtClean="0">
                <a:solidFill>
                  <a:srgbClr val="0070C0"/>
                </a:solidFill>
              </a:rPr>
              <a:t>تقف</a:t>
            </a:r>
            <a:r>
              <a:rPr lang="ar-SA" dirty="0" smtClean="0">
                <a:solidFill>
                  <a:srgbClr val="0070C0"/>
                </a:solidFill>
              </a:rPr>
              <a:t>ُ</a:t>
            </a:r>
            <a:r>
              <a:rPr lang="ar-SY" dirty="0" smtClean="0">
                <a:solidFill>
                  <a:srgbClr val="0070C0"/>
                </a:solidFill>
              </a:rPr>
              <a:t> </a:t>
            </a:r>
            <a:r>
              <a:rPr lang="ar-SY" dirty="0" err="1">
                <a:solidFill>
                  <a:srgbClr val="0070C0"/>
                </a:solidFill>
              </a:rPr>
              <a:t>الآن؟؟</a:t>
            </a:r>
            <a:endParaRPr lang="ar-SY" dirty="0">
              <a:solidFill>
                <a:srgbClr val="0070C0"/>
              </a:solidFill>
            </a:endParaRPr>
          </a:p>
          <a:p>
            <a:pPr eaLnBrk="1" hangingPunct="1"/>
            <a:endParaRPr lang="en-US" dirty="0"/>
          </a:p>
        </p:txBody>
      </p:sp>
      <p:pic>
        <p:nvPicPr>
          <p:cNvPr id="8" name="crow172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crowd.wav"/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388" y="260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38445087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53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53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153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53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99 -3.23699E-6 L 0.46476 -3.23699E-6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03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7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800" decel="1000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5" repeatCount="3000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  <p:bldLst>
      <p:bldP spid="11267" grpId="0" animBg="1"/>
      <p:bldP spid="1538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4" descr="boygroan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850" y="3716338"/>
            <a:ext cx="1441450" cy="295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5" name="Picture 7" descr="aniyuck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16238" y="1628775"/>
            <a:ext cx="3024187" cy="2646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4" name="Picture 16" descr="no"/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16688" y="3716338"/>
            <a:ext cx="1081087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5" name="Picture 17" descr="no"/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80288" y="1989138"/>
            <a:ext cx="1081087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6" name="Picture 18" descr="no"/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7088" y="1844675"/>
            <a:ext cx="1081087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7" name="Picture 19" descr="no"/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58888" y="3357563"/>
            <a:ext cx="1081087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8" name="Picture 20" descr="no"/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71775" y="4797425"/>
            <a:ext cx="1081088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9" name="Picture 21" descr="no"/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43438" y="4868863"/>
            <a:ext cx="1081087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90" name="WordArt 22"/>
          <p:cNvSpPr>
            <a:spLocks noChangeArrowheads="1" noChangeShapeType="1" noTextEdit="1"/>
          </p:cNvSpPr>
          <p:nvPr/>
        </p:nvSpPr>
        <p:spPr bwMode="auto">
          <a:xfrm>
            <a:off x="2438401" y="620712"/>
            <a:ext cx="4438650" cy="9032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r-EG" sz="3600" kern="10" dirty="0" smtClean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B6D3C5"/>
                    </a:gs>
                    <a:gs pos="100000">
                      <a:srgbClr val="0066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أ</a:t>
            </a:r>
            <a:r>
              <a:rPr lang="ar-SA" sz="3600" kern="10" dirty="0" smtClean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B6D3C5"/>
                    </a:gs>
                    <a:gs pos="100000">
                      <a:srgbClr val="0066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َ</a:t>
            </a:r>
            <a:r>
              <a:rPr lang="ar-EG" sz="3600" kern="10" dirty="0" smtClean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B6D3C5"/>
                    </a:gs>
                    <a:gs pos="100000">
                      <a:srgbClr val="0066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خ</a:t>
            </a:r>
            <a:r>
              <a:rPr lang="ar-SA" sz="3600" kern="10" dirty="0" smtClean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B6D3C5"/>
                    </a:gs>
                    <a:gs pos="100000">
                      <a:srgbClr val="0066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ْ</a:t>
            </a:r>
            <a:r>
              <a:rPr lang="ar-EG" sz="3600" kern="10" dirty="0" smtClean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B6D3C5"/>
                    </a:gs>
                    <a:gs pos="100000">
                      <a:srgbClr val="0066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ط</a:t>
            </a:r>
            <a:r>
              <a:rPr lang="ar-SA" sz="3600" kern="10" dirty="0" smtClean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B6D3C5"/>
                    </a:gs>
                    <a:gs pos="100000">
                      <a:srgbClr val="0066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َ</a:t>
            </a:r>
            <a:r>
              <a:rPr lang="ar-EG" sz="3600" kern="10" dirty="0" smtClean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B6D3C5"/>
                    </a:gs>
                    <a:gs pos="100000">
                      <a:srgbClr val="0066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أ</a:t>
            </a:r>
            <a:r>
              <a:rPr lang="ar-SA" sz="3600" kern="10" dirty="0" smtClean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B6D3C5"/>
                    </a:gs>
                    <a:gs pos="100000">
                      <a:srgbClr val="0066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ْ</a:t>
            </a:r>
            <a:r>
              <a:rPr lang="ar-EG" sz="3600" kern="10" dirty="0" smtClean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B6D3C5"/>
                    </a:gs>
                    <a:gs pos="100000">
                      <a:srgbClr val="0066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ت</a:t>
            </a:r>
            <a:r>
              <a:rPr lang="ar-SA" sz="3600" kern="10" dirty="0" smtClean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B6D3C5"/>
                    </a:gs>
                    <a:gs pos="100000">
                      <a:srgbClr val="0066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َ</a:t>
            </a:r>
            <a:endParaRPr lang="en-US" sz="3600" kern="10" dirty="0">
              <a:ln w="9525">
                <a:solidFill>
                  <a:srgbClr val="0080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B6D3C5"/>
                  </a:gs>
                  <a:gs pos="100000">
                    <a:srgbClr val="0066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563972" dir="14049741" sx="125000" sy="125000" algn="tl" rotWithShape="0">
                  <a:srgbClr val="C7DFD3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14" name="laug187.wav">
            <a:hlinkClick r:id="" action="ppaction://media"/>
          </p:cNvPr>
          <p:cNvPicPr>
            <a:picLocks noRot="1" noChangeAspect="1"/>
          </p:cNvPicPr>
          <p:nvPr>
            <a:wavAudioFile r:embed="rId1" name="laugh.wav"/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01000" y="642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6" name="Oval 13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6732588" y="5445125"/>
            <a:ext cx="2232025" cy="908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ar-SA" sz="1800" dirty="0" smtClean="0"/>
              <a:t>حاوِلْ مرّةً </a:t>
            </a:r>
            <a:r>
              <a:rPr lang="ar-SY" sz="1800" dirty="0" smtClean="0"/>
              <a:t>أ</a:t>
            </a:r>
            <a:r>
              <a:rPr lang="ar-SA" sz="1800" dirty="0" smtClean="0"/>
              <a:t>ُخر</a:t>
            </a:r>
            <a:r>
              <a:rPr lang="ar-SY" sz="1800" dirty="0"/>
              <a:t>ى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xmlns="" val="2757838777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1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770" decel="1000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770" decel="100000"/>
                                        <p:tgtEl>
                                          <p:spTgt spid="717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4" dur="77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4" presetID="4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7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7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7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7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7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60" repeatCount="3000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"/>
                </p:tgtEl>
              </p:cMediaNode>
            </p:audio>
          </p:childTnLst>
        </p:cTn>
      </p:par>
    </p:tnLst>
    <p:bldLst>
      <p:bldP spid="719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תמונה 35" descr="-892-1115247361-Sky-Carto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479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תמונה 42" descr="cartoon_sun_st6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2014031">
            <a:off x="7121525" y="165100"/>
            <a:ext cx="1711325" cy="163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תמונה 43" descr="fb034-cartoon-pear-clip-art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-3044436">
            <a:off x="3741738" y="457200"/>
            <a:ext cx="711200" cy="42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תמונה 49" descr="cartoon_tree-574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16238" y="549275"/>
            <a:ext cx="3024187" cy="522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4" name="תמונה 50" descr="imagesCA7T9IUR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4797425"/>
            <a:ext cx="9144000" cy="206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5" name="Picture 28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11638" y="4724400"/>
            <a:ext cx="4318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6" name="Rectangle 13"/>
          <p:cNvSpPr>
            <a:spLocks noChangeArrowheads="1"/>
          </p:cNvSpPr>
          <p:nvPr/>
        </p:nvSpPr>
        <p:spPr bwMode="auto">
          <a:xfrm>
            <a:off x="2916238" y="6021388"/>
            <a:ext cx="1296987" cy="73025"/>
          </a:xfrm>
          <a:prstGeom prst="rect">
            <a:avLst/>
          </a:prstGeom>
          <a:solidFill>
            <a:srgbClr val="633B2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7" name="Rectangle 13"/>
          <p:cNvSpPr>
            <a:spLocks noChangeArrowheads="1"/>
          </p:cNvSpPr>
          <p:nvPr/>
        </p:nvSpPr>
        <p:spPr bwMode="auto">
          <a:xfrm>
            <a:off x="4572000" y="5300663"/>
            <a:ext cx="1296988" cy="73025"/>
          </a:xfrm>
          <a:prstGeom prst="rect">
            <a:avLst/>
          </a:prstGeom>
          <a:solidFill>
            <a:srgbClr val="633B2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8" name="Rectangle 13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2916238" y="4797425"/>
            <a:ext cx="1296987" cy="73025"/>
          </a:xfrm>
          <a:prstGeom prst="rect">
            <a:avLst/>
          </a:prstGeom>
          <a:solidFill>
            <a:srgbClr val="633B2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9" name="Rectangle 13"/>
          <p:cNvSpPr>
            <a:spLocks noChangeArrowheads="1"/>
          </p:cNvSpPr>
          <p:nvPr/>
        </p:nvSpPr>
        <p:spPr bwMode="auto">
          <a:xfrm>
            <a:off x="2843213" y="2997200"/>
            <a:ext cx="1296987" cy="73025"/>
          </a:xfrm>
          <a:prstGeom prst="rect">
            <a:avLst/>
          </a:prstGeom>
          <a:solidFill>
            <a:srgbClr val="633B2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0" name="Rectangle 13"/>
          <p:cNvSpPr>
            <a:spLocks noChangeArrowheads="1"/>
          </p:cNvSpPr>
          <p:nvPr/>
        </p:nvSpPr>
        <p:spPr bwMode="auto">
          <a:xfrm>
            <a:off x="4500563" y="1989138"/>
            <a:ext cx="1296987" cy="73025"/>
          </a:xfrm>
          <a:prstGeom prst="rect">
            <a:avLst/>
          </a:prstGeom>
          <a:solidFill>
            <a:srgbClr val="633B2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1" name="Rectangle 13"/>
          <p:cNvSpPr>
            <a:spLocks noChangeArrowheads="1"/>
          </p:cNvSpPr>
          <p:nvPr/>
        </p:nvSpPr>
        <p:spPr bwMode="auto">
          <a:xfrm>
            <a:off x="2771775" y="1557338"/>
            <a:ext cx="1296988" cy="73025"/>
          </a:xfrm>
          <a:prstGeom prst="rect">
            <a:avLst/>
          </a:prstGeom>
          <a:solidFill>
            <a:srgbClr val="633B2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2" name="Rectangle 13"/>
          <p:cNvSpPr>
            <a:spLocks noChangeArrowheads="1"/>
          </p:cNvSpPr>
          <p:nvPr/>
        </p:nvSpPr>
        <p:spPr bwMode="auto">
          <a:xfrm>
            <a:off x="4572000" y="3860800"/>
            <a:ext cx="1296988" cy="73025"/>
          </a:xfrm>
          <a:prstGeom prst="rect">
            <a:avLst/>
          </a:prstGeom>
          <a:solidFill>
            <a:srgbClr val="633B2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3" name="Rectangle 13"/>
          <p:cNvSpPr>
            <a:spLocks noChangeArrowheads="1"/>
          </p:cNvSpPr>
          <p:nvPr/>
        </p:nvSpPr>
        <p:spPr bwMode="auto">
          <a:xfrm>
            <a:off x="3708400" y="836613"/>
            <a:ext cx="1296988" cy="73025"/>
          </a:xfrm>
          <a:prstGeom prst="rect">
            <a:avLst/>
          </a:prstGeom>
          <a:solidFill>
            <a:srgbClr val="633B2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6160" name="תמונה 70" descr="boyblooper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76600" y="4868863"/>
            <a:ext cx="893763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loud Callout 2"/>
          <p:cNvSpPr/>
          <p:nvPr/>
        </p:nvSpPr>
        <p:spPr>
          <a:xfrm>
            <a:off x="15433" y="2956930"/>
            <a:ext cx="2916238" cy="1941513"/>
          </a:xfrm>
          <a:prstGeom prst="cloudCallout">
            <a:avLst>
              <a:gd name="adj1" fmla="val 62817"/>
              <a:gd name="adj2" fmla="val 67269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2" name="TextBox 17"/>
          <p:cNvSpPr txBox="1">
            <a:spLocks noChangeArrowheads="1"/>
          </p:cNvSpPr>
          <p:nvPr/>
        </p:nvSpPr>
        <p:spPr bwMode="auto">
          <a:xfrm>
            <a:off x="64295" y="3276600"/>
            <a:ext cx="2831305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ar-SA" dirty="0" smtClean="0"/>
              <a:t>يا لَكَ من ذكيٌّ، شكرًا لِمساعَدَتِكَ، تابعْ </a:t>
            </a:r>
            <a:r>
              <a:rPr lang="ar-SA" dirty="0" err="1" smtClean="0"/>
              <a:t>بِاِبداعِكَ!</a:t>
            </a:r>
            <a:endParaRPr lang="en-US" dirty="0"/>
          </a:p>
        </p:txBody>
      </p:sp>
      <p:sp>
        <p:nvSpPr>
          <p:cNvPr id="4" name="Left Arrow 3">
            <a:hlinkClick r:id="rId11" action="ppaction://hlinksldjump"/>
          </p:cNvPr>
          <p:cNvSpPr/>
          <p:nvPr/>
        </p:nvSpPr>
        <p:spPr>
          <a:xfrm>
            <a:off x="228600" y="5827712"/>
            <a:ext cx="1600200" cy="103028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dirty="0" smtClean="0"/>
              <a:t>الى الامام</a:t>
            </a:r>
            <a:endParaRPr lang="he-IL" sz="2800" dirty="0"/>
          </a:p>
        </p:txBody>
      </p:sp>
    </p:spTree>
    <p:extLst>
      <p:ext uri="{BB962C8B-B14F-4D97-AF65-F5344CB8AC3E}">
        <p14:creationId xmlns:p14="http://schemas.microsoft.com/office/powerpoint/2010/main" xmlns="" val="1386377410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1.48148E-6 C 0.05538 -0.05996 0.11076 -0.11991 0.13784 -0.1375 C 0.16493 -0.15509 0.16354 -0.13009 0.16215 -0.10509 " pathEditMode="relative" ptsTypes="aaA">
                                      <p:cBhvr>
                                        <p:cTn id="6" dur="20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תמונה 1" descr="boybloope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200" y="3284538"/>
            <a:ext cx="1655763" cy="327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343101" y="677964"/>
            <a:ext cx="3382721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endParaRPr lang="ar-SA" sz="2800" b="1" dirty="0" smtClean="0"/>
          </a:p>
          <a:p>
            <a:pPr algn="r"/>
            <a:r>
              <a:rPr lang="ar-SA" sz="2800" b="1" dirty="0" smtClean="0">
                <a:solidFill>
                  <a:schemeClr val="tx2"/>
                </a:solidFill>
              </a:rPr>
              <a:t>ما </a:t>
            </a:r>
            <a:r>
              <a:rPr lang="ar-SA" sz="2800" b="1" dirty="0" smtClean="0">
                <a:solidFill>
                  <a:schemeClr val="tx2"/>
                </a:solidFill>
              </a:rPr>
              <a:t>هوُ الاِسمُ الملائمُ لِلكسرِ </a:t>
            </a:r>
            <a:endParaRPr lang="ar-SA" sz="2400" b="1" dirty="0" smtClean="0">
              <a:solidFill>
                <a:schemeClr val="tx2"/>
              </a:solidFill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648897882"/>
              </p:ext>
            </p:extLst>
          </p:nvPr>
        </p:nvGraphicFramePr>
        <p:xfrm>
          <a:off x="5105400" y="838200"/>
          <a:ext cx="359282" cy="1012521"/>
        </p:xfrm>
        <a:graphic>
          <a:graphicData uri="http://schemas.openxmlformats.org/presentationml/2006/ole">
            <p:oleObj spid="_x0000_s2085" name="Equation" r:id="rId4" imgW="139680" imgH="393480" progId="Equation.3">
              <p:embed/>
            </p:oleObj>
          </a:graphicData>
        </a:graphic>
      </p:graphicFrame>
      <p:sp>
        <p:nvSpPr>
          <p:cNvPr id="3" name="TextBox 2">
            <a:hlinkClick r:id="rId5" action="ppaction://hlinksldjump"/>
          </p:cNvPr>
          <p:cNvSpPr txBox="1"/>
          <p:nvPr/>
        </p:nvSpPr>
        <p:spPr>
          <a:xfrm>
            <a:off x="7239000" y="3505200"/>
            <a:ext cx="1141658" cy="58477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3200" dirty="0" smtClean="0"/>
              <a:t>1) ثُلث</a:t>
            </a:r>
            <a:endParaRPr lang="he-IL" sz="3200" dirty="0"/>
          </a:p>
        </p:txBody>
      </p:sp>
      <p:sp>
        <p:nvSpPr>
          <p:cNvPr id="4" name="TextBox 3">
            <a:hlinkClick r:id="rId5" action="ppaction://hlinksldjump"/>
          </p:cNvPr>
          <p:cNvSpPr txBox="1"/>
          <p:nvPr/>
        </p:nvSpPr>
        <p:spPr>
          <a:xfrm>
            <a:off x="6942829" y="4419600"/>
            <a:ext cx="1378904" cy="58477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r"/>
            <a:r>
              <a:rPr lang="ar-SA" sz="3200" dirty="0" smtClean="0"/>
              <a:t>2) خُمس</a:t>
            </a:r>
            <a:endParaRPr lang="he-IL" sz="3200" dirty="0"/>
          </a:p>
        </p:txBody>
      </p:sp>
      <p:sp>
        <p:nvSpPr>
          <p:cNvPr id="6" name="TextBox 5">
            <a:hlinkClick r:id="rId6" action="ppaction://hlinksldjump"/>
          </p:cNvPr>
          <p:cNvSpPr txBox="1"/>
          <p:nvPr/>
        </p:nvSpPr>
        <p:spPr>
          <a:xfrm>
            <a:off x="7180074" y="5569097"/>
            <a:ext cx="1141659" cy="58477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r"/>
            <a:r>
              <a:rPr lang="ar-SA" sz="3200" dirty="0" smtClean="0"/>
              <a:t>3) ثُمن</a:t>
            </a:r>
            <a:endParaRPr lang="he-IL" sz="3200" dirty="0"/>
          </a:p>
        </p:txBody>
      </p:sp>
    </p:spTree>
    <p:extLst>
      <p:ext uri="{BB962C8B-B14F-4D97-AF65-F5344CB8AC3E}">
        <p14:creationId xmlns:p14="http://schemas.microsoft.com/office/powerpoint/2010/main" xmlns="" val="1120257537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40" descr="rocklin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5589588"/>
            <a:ext cx="9144000" cy="1268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2" name="Picture 2" descr="boylaugh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42838" y="3498850"/>
            <a:ext cx="1800225" cy="2090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7" name="AutoShape 5">
            <a:hlinkClick r:id="rId6" action="ppaction://hlinksldjump"/>
          </p:cNvPr>
          <p:cNvSpPr>
            <a:spLocks noChangeArrowheads="1"/>
          </p:cNvSpPr>
          <p:nvPr/>
        </p:nvSpPr>
        <p:spPr bwMode="auto">
          <a:xfrm rot="10800000">
            <a:off x="484188" y="4648200"/>
            <a:ext cx="1511300" cy="792163"/>
          </a:xfrm>
          <a:prstGeom prst="rightArrow">
            <a:avLst>
              <a:gd name="adj1" fmla="val 50000"/>
              <a:gd name="adj2" fmla="val 47695"/>
            </a:avLst>
          </a:prstGeom>
          <a:noFill/>
          <a:ln w="50800">
            <a:solidFill>
              <a:srgbClr val="80008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he-IL" sz="1800"/>
          </a:p>
        </p:txBody>
      </p:sp>
      <p:sp>
        <p:nvSpPr>
          <p:cNvPr id="15382" name="WordArt 22"/>
          <p:cNvSpPr>
            <a:spLocks noChangeArrowheads="1" noChangeShapeType="1" noTextEdit="1"/>
          </p:cNvSpPr>
          <p:nvPr/>
        </p:nvSpPr>
        <p:spPr bwMode="auto">
          <a:xfrm>
            <a:off x="539750" y="476250"/>
            <a:ext cx="4032250" cy="2160588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</a:bodyPr>
          <a:lstStyle/>
          <a:p>
            <a:pPr algn="ctr"/>
            <a:r>
              <a:rPr lang="ar-EG" sz="36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أحسن</a:t>
            </a:r>
            <a:r>
              <a:rPr lang="ar-SA" sz="36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ْ</a:t>
            </a:r>
            <a:r>
              <a:rPr lang="ar-EG" sz="36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ت</a:t>
            </a:r>
            <a:r>
              <a:rPr lang="ar-SA" sz="36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َ</a:t>
            </a:r>
            <a:endParaRPr lang="en-US" sz="3600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9222" name="TextBox 6"/>
          <p:cNvSpPr txBox="1">
            <a:spLocks noChangeArrowheads="1"/>
          </p:cNvSpPr>
          <p:nvPr/>
        </p:nvSpPr>
        <p:spPr bwMode="auto">
          <a:xfrm rot="950786">
            <a:off x="4987925" y="1234609"/>
            <a:ext cx="41036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ar-SY" dirty="0" smtClean="0">
                <a:solidFill>
                  <a:srgbClr val="FF0000"/>
                </a:solidFill>
              </a:rPr>
              <a:t>والآن</a:t>
            </a:r>
            <a:r>
              <a:rPr lang="ar-SA" dirty="0" smtClean="0">
                <a:solidFill>
                  <a:srgbClr val="FF0000"/>
                </a:solidFill>
              </a:rPr>
              <a:t>َ</a:t>
            </a:r>
            <a:r>
              <a:rPr lang="ar-SY" dirty="0" smtClean="0">
                <a:solidFill>
                  <a:srgbClr val="FF0000"/>
                </a:solidFill>
              </a:rPr>
              <a:t> ب</a:t>
            </a:r>
            <a:r>
              <a:rPr lang="ar-SA" dirty="0" smtClean="0">
                <a:solidFill>
                  <a:srgbClr val="FF0000"/>
                </a:solidFill>
              </a:rPr>
              <a:t>ِ</a:t>
            </a:r>
            <a:r>
              <a:rPr lang="ar-SY" dirty="0" smtClean="0">
                <a:solidFill>
                  <a:srgbClr val="FF0000"/>
                </a:solidFill>
              </a:rPr>
              <a:t>إمكان</a:t>
            </a:r>
            <a:r>
              <a:rPr lang="ar-SA" dirty="0" smtClean="0">
                <a:solidFill>
                  <a:srgbClr val="FF0000"/>
                </a:solidFill>
              </a:rPr>
              <a:t>ِ</a:t>
            </a:r>
            <a:r>
              <a:rPr lang="ar-SY" dirty="0" smtClean="0">
                <a:solidFill>
                  <a:srgbClr val="FF0000"/>
                </a:solidFill>
              </a:rPr>
              <a:t>ك</a:t>
            </a:r>
            <a:r>
              <a:rPr lang="ar-SA" dirty="0" smtClean="0">
                <a:solidFill>
                  <a:srgbClr val="FF0000"/>
                </a:solidFill>
              </a:rPr>
              <a:t>ِ</a:t>
            </a:r>
            <a:r>
              <a:rPr lang="ar-SY" dirty="0" smtClean="0">
                <a:solidFill>
                  <a:srgbClr val="FF0000"/>
                </a:solidFill>
              </a:rPr>
              <a:t> ال</a:t>
            </a:r>
            <a:r>
              <a:rPr lang="ar-SA" dirty="0" err="1" smtClean="0">
                <a:solidFill>
                  <a:srgbClr val="FF0000"/>
                </a:solidFill>
              </a:rPr>
              <a:t>ِإ</a:t>
            </a:r>
            <a:r>
              <a:rPr lang="ar-SY" dirty="0" err="1" smtClean="0">
                <a:solidFill>
                  <a:srgbClr val="FF0000"/>
                </a:solidFill>
              </a:rPr>
              <a:t>رتفاع</a:t>
            </a:r>
            <a:r>
              <a:rPr lang="ar-SA" dirty="0" smtClean="0">
                <a:solidFill>
                  <a:srgbClr val="FF0000"/>
                </a:solidFill>
              </a:rPr>
              <a:t>ُ</a:t>
            </a:r>
            <a:r>
              <a:rPr lang="ar-SY" dirty="0" smtClean="0">
                <a:solidFill>
                  <a:srgbClr val="FF0000"/>
                </a:solidFill>
              </a:rPr>
              <a:t> و</a:t>
            </a:r>
            <a:r>
              <a:rPr lang="ar-SA" dirty="0" smtClean="0">
                <a:solidFill>
                  <a:srgbClr val="FF0000"/>
                </a:solidFill>
              </a:rPr>
              <a:t>َ</a:t>
            </a:r>
            <a:r>
              <a:rPr lang="ar-SY" dirty="0" smtClean="0">
                <a:solidFill>
                  <a:srgbClr val="FF0000"/>
                </a:solidFill>
              </a:rPr>
              <a:t>الت</a:t>
            </a:r>
            <a:r>
              <a:rPr lang="ar-SA" dirty="0" smtClean="0">
                <a:solidFill>
                  <a:srgbClr val="FF0000"/>
                </a:solidFill>
              </a:rPr>
              <a:t>ّ</a:t>
            </a:r>
            <a:r>
              <a:rPr lang="ar-SY" dirty="0" smtClean="0">
                <a:solidFill>
                  <a:srgbClr val="FF0000"/>
                </a:solidFill>
              </a:rPr>
              <a:t>قد</a:t>
            </a:r>
            <a:r>
              <a:rPr lang="ar-SA" dirty="0" smtClean="0">
                <a:solidFill>
                  <a:srgbClr val="FF0000"/>
                </a:solidFill>
              </a:rPr>
              <a:t>ّ</a:t>
            </a:r>
            <a:r>
              <a:rPr lang="ar-SY" dirty="0" smtClean="0">
                <a:solidFill>
                  <a:srgbClr val="FF0000"/>
                </a:solidFill>
              </a:rPr>
              <a:t>م</a:t>
            </a:r>
            <a:r>
              <a:rPr lang="ar-SA" dirty="0" smtClean="0">
                <a:solidFill>
                  <a:srgbClr val="FF0000"/>
                </a:solidFill>
              </a:rPr>
              <a:t>ُ</a:t>
            </a:r>
            <a:r>
              <a:rPr lang="ar-SY" dirty="0" smtClean="0">
                <a:solidFill>
                  <a:srgbClr val="FF0000"/>
                </a:solidFill>
              </a:rPr>
              <a:t> 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223" name="TextBox 7"/>
          <p:cNvSpPr txBox="1">
            <a:spLocks noChangeArrowheads="1"/>
          </p:cNvSpPr>
          <p:nvPr/>
        </p:nvSpPr>
        <p:spPr bwMode="auto">
          <a:xfrm rot="1195153">
            <a:off x="4984750" y="2154238"/>
            <a:ext cx="3671888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ar-SY" dirty="0">
                <a:solidFill>
                  <a:srgbClr val="0070C0"/>
                </a:solidFill>
              </a:rPr>
              <a:t>يا </a:t>
            </a:r>
            <a:r>
              <a:rPr lang="ar-SY" dirty="0" smtClean="0">
                <a:solidFill>
                  <a:srgbClr val="0070C0"/>
                </a:solidFill>
              </a:rPr>
              <a:t>ت</a:t>
            </a:r>
            <a:r>
              <a:rPr lang="ar-SA" dirty="0" smtClean="0">
                <a:solidFill>
                  <a:srgbClr val="0070C0"/>
                </a:solidFill>
              </a:rPr>
              <a:t>ُ</a:t>
            </a:r>
            <a:r>
              <a:rPr lang="ar-SY" dirty="0" smtClean="0">
                <a:solidFill>
                  <a:srgbClr val="0070C0"/>
                </a:solidFill>
              </a:rPr>
              <a:t>رى أين</a:t>
            </a:r>
            <a:r>
              <a:rPr lang="ar-SA" dirty="0" smtClean="0">
                <a:solidFill>
                  <a:srgbClr val="0070C0"/>
                </a:solidFill>
              </a:rPr>
              <a:t>َ</a:t>
            </a:r>
            <a:r>
              <a:rPr lang="ar-SY" dirty="0" smtClean="0">
                <a:solidFill>
                  <a:srgbClr val="0070C0"/>
                </a:solidFill>
              </a:rPr>
              <a:t> سوف</a:t>
            </a:r>
            <a:r>
              <a:rPr lang="ar-SA" dirty="0" smtClean="0">
                <a:solidFill>
                  <a:srgbClr val="0070C0"/>
                </a:solidFill>
              </a:rPr>
              <a:t>َ</a:t>
            </a:r>
            <a:r>
              <a:rPr lang="ar-SY" dirty="0" smtClean="0">
                <a:solidFill>
                  <a:srgbClr val="0070C0"/>
                </a:solidFill>
              </a:rPr>
              <a:t> تقف</a:t>
            </a:r>
            <a:r>
              <a:rPr lang="ar-SA" dirty="0" smtClean="0">
                <a:solidFill>
                  <a:srgbClr val="0070C0"/>
                </a:solidFill>
              </a:rPr>
              <a:t>ُ</a:t>
            </a:r>
            <a:r>
              <a:rPr lang="ar-SY" dirty="0" smtClean="0">
                <a:solidFill>
                  <a:srgbClr val="0070C0"/>
                </a:solidFill>
              </a:rPr>
              <a:t> الآن</a:t>
            </a:r>
            <a:r>
              <a:rPr lang="ar-SA" dirty="0" smtClean="0">
                <a:solidFill>
                  <a:srgbClr val="0070C0"/>
                </a:solidFill>
              </a:rPr>
              <a:t>َ</a:t>
            </a:r>
            <a:r>
              <a:rPr lang="ar-SY" dirty="0" err="1" smtClean="0">
                <a:solidFill>
                  <a:srgbClr val="0070C0"/>
                </a:solidFill>
              </a:rPr>
              <a:t>؟؟</a:t>
            </a:r>
            <a:endParaRPr lang="ar-SY" dirty="0">
              <a:solidFill>
                <a:srgbClr val="0070C0"/>
              </a:solidFill>
            </a:endParaRPr>
          </a:p>
          <a:p>
            <a:pPr eaLnBrk="1" hangingPunct="1"/>
            <a:endParaRPr lang="en-US" dirty="0"/>
          </a:p>
        </p:txBody>
      </p:sp>
      <p:pic>
        <p:nvPicPr>
          <p:cNvPr id="8" name="crow203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crowd.wav"/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388" y="260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370944359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3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53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53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53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99 -3.23699E-6 L 0.46476 -3.23699E-6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03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4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5" repeatCount="3000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  <p:bldLst>
      <p:bldP spid="11267" grpId="0" animBg="1"/>
      <p:bldP spid="1538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4" descr="boygroan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850" y="3716338"/>
            <a:ext cx="1441450" cy="295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5" name="Picture 7" descr="aniyuck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16238" y="1628775"/>
            <a:ext cx="3024187" cy="2646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4" name="Picture 16" descr="no"/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16688" y="3716338"/>
            <a:ext cx="1081087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5" name="Picture 17" descr="no"/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80288" y="1989138"/>
            <a:ext cx="1081087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6" name="Picture 18" descr="no"/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7088" y="1844675"/>
            <a:ext cx="1081087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7" name="Picture 19" descr="no"/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58888" y="3357563"/>
            <a:ext cx="1081087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8" name="Picture 20" descr="no"/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71775" y="4797425"/>
            <a:ext cx="1081088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9" name="Picture 21" descr="no"/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43438" y="4868863"/>
            <a:ext cx="1081087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90" name="WordArt 22"/>
          <p:cNvSpPr>
            <a:spLocks noChangeArrowheads="1" noChangeShapeType="1" noTextEdit="1"/>
          </p:cNvSpPr>
          <p:nvPr/>
        </p:nvSpPr>
        <p:spPr bwMode="auto">
          <a:xfrm>
            <a:off x="2514601" y="620712"/>
            <a:ext cx="4362450" cy="8270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r-EG" sz="3600" kern="10" dirty="0" smtClean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B6D3C5"/>
                    </a:gs>
                    <a:gs pos="100000">
                      <a:srgbClr val="0066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أخ</a:t>
            </a:r>
            <a:r>
              <a:rPr lang="ar-SA" sz="3600" kern="10" dirty="0" smtClean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B6D3C5"/>
                    </a:gs>
                    <a:gs pos="100000">
                      <a:srgbClr val="0066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ْ</a:t>
            </a:r>
            <a:r>
              <a:rPr lang="ar-EG" sz="3600" kern="10" dirty="0" smtClean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B6D3C5"/>
                    </a:gs>
                    <a:gs pos="100000">
                      <a:srgbClr val="0066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ط</a:t>
            </a:r>
            <a:r>
              <a:rPr lang="ar-SA" sz="3600" kern="10" dirty="0" smtClean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B6D3C5"/>
                    </a:gs>
                    <a:gs pos="100000">
                      <a:srgbClr val="0066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َ</a:t>
            </a:r>
            <a:r>
              <a:rPr lang="ar-EG" sz="3600" kern="10" dirty="0" smtClean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B6D3C5"/>
                    </a:gs>
                    <a:gs pos="100000">
                      <a:srgbClr val="0066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أ</a:t>
            </a:r>
            <a:r>
              <a:rPr lang="ar-SA" sz="3600" kern="10" dirty="0" smtClean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B6D3C5"/>
                    </a:gs>
                    <a:gs pos="100000">
                      <a:srgbClr val="0066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ْ</a:t>
            </a:r>
            <a:r>
              <a:rPr lang="ar-EG" sz="3600" kern="10" dirty="0" smtClean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B6D3C5"/>
                    </a:gs>
                    <a:gs pos="100000">
                      <a:srgbClr val="0066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ت</a:t>
            </a:r>
            <a:r>
              <a:rPr lang="ar-SA" sz="3600" kern="10" dirty="0" smtClean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B6D3C5"/>
                    </a:gs>
                    <a:gs pos="100000">
                      <a:srgbClr val="0066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َ</a:t>
            </a:r>
            <a:endParaRPr lang="en-US" sz="3600" kern="10" dirty="0">
              <a:ln w="9525">
                <a:solidFill>
                  <a:srgbClr val="0080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B6D3C5"/>
                  </a:gs>
                  <a:gs pos="100000">
                    <a:srgbClr val="0066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563972" dir="14049741" sx="125000" sy="125000" algn="tl" rotWithShape="0">
                  <a:srgbClr val="C7DFD3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14" name="laug219.wav">
            <a:hlinkClick r:id="" action="ppaction://media"/>
          </p:cNvPr>
          <p:cNvPicPr>
            <a:picLocks noRot="1" noChangeAspect="1"/>
          </p:cNvPicPr>
          <p:nvPr>
            <a:wavAudioFile r:embed="rId1" name="laugh.wav"/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01000" y="642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52" name="Oval 13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6732588" y="5445125"/>
            <a:ext cx="2232025" cy="908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ar-SA" sz="1800" dirty="0" smtClean="0"/>
              <a:t>حاوِلْ مرّةً </a:t>
            </a:r>
            <a:r>
              <a:rPr lang="ar-SY" sz="1800" dirty="0" smtClean="0"/>
              <a:t>أ</a:t>
            </a:r>
            <a:r>
              <a:rPr lang="ar-SA" sz="1800" dirty="0" smtClean="0"/>
              <a:t>ُخر</a:t>
            </a:r>
            <a:r>
              <a:rPr lang="ar-SY" sz="1800" dirty="0"/>
              <a:t>ى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xmlns="" val="3026911919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1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770" decel="1000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770" decel="100000"/>
                                        <p:tgtEl>
                                          <p:spTgt spid="717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4" dur="77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4" presetID="4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7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7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7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7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7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60" repeatCount="3000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"/>
                </p:tgtEl>
              </p:cMediaNode>
            </p:audio>
          </p:childTnLst>
        </p:cTn>
      </p:par>
    </p:tnLst>
    <p:bldLst>
      <p:bldP spid="719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</TotalTime>
  <Words>649</Words>
  <Application>Microsoft Office PowerPoint</Application>
  <PresentationFormat>‫הצגה על המסך (4:3)</PresentationFormat>
  <Paragraphs>94</Paragraphs>
  <Slides>31</Slides>
  <Notes>23</Notes>
  <HiddenSlides>0</HiddenSlides>
  <MMClips>15</MMClips>
  <ScaleCrop>false</ScaleCrop>
  <HeadingPairs>
    <vt:vector size="6" baseType="variant">
      <vt:variant>
        <vt:lpstr>ערכת נושא</vt:lpstr>
      </vt:variant>
      <vt:variant>
        <vt:i4>1</vt:i4>
      </vt:variant>
      <vt:variant>
        <vt:lpstr>שרתי OLE מוטבעים</vt:lpstr>
      </vt:variant>
      <vt:variant>
        <vt:i4>1</vt:i4>
      </vt:variant>
      <vt:variant>
        <vt:lpstr>כותרות שקופיות</vt:lpstr>
      </vt:variant>
      <vt:variant>
        <vt:i4>31</vt:i4>
      </vt:variant>
    </vt:vector>
  </HeadingPairs>
  <TitlesOfParts>
    <vt:vector size="33" baseType="lpstr">
      <vt:lpstr>Office Theme</vt:lpstr>
      <vt:lpstr>Equation</vt:lpstr>
      <vt:lpstr>שקופית 1</vt:lpstr>
      <vt:lpstr>שקופית 2</vt:lpstr>
      <vt:lpstr>שקופית 3</vt:lpstr>
      <vt:lpstr>שקופית 4</vt:lpstr>
      <vt:lpstr>שקופית 5</vt:lpstr>
      <vt:lpstr>שקופית 6</vt:lpstr>
      <vt:lpstr>שקופית 7</vt:lpstr>
      <vt:lpstr>שקופית 8</vt:lpstr>
      <vt:lpstr>שקופית 9</vt:lpstr>
      <vt:lpstr>שקופית 10</vt:lpstr>
      <vt:lpstr>שקופית 11</vt:lpstr>
      <vt:lpstr>שקופית 12</vt:lpstr>
      <vt:lpstr>שקופית 13</vt:lpstr>
      <vt:lpstr>שקופית 14</vt:lpstr>
      <vt:lpstr>שקופית 15</vt:lpstr>
      <vt:lpstr>שקופית 16</vt:lpstr>
      <vt:lpstr>שקופית 17</vt:lpstr>
      <vt:lpstr>שקופית 18</vt:lpstr>
      <vt:lpstr>שקופית 19</vt:lpstr>
      <vt:lpstr>שקופית 20</vt:lpstr>
      <vt:lpstr>שקופית 21</vt:lpstr>
      <vt:lpstr>שקופית 22</vt:lpstr>
      <vt:lpstr>שקופית 23</vt:lpstr>
      <vt:lpstr>שקופית 24</vt:lpstr>
      <vt:lpstr>שקופית 25</vt:lpstr>
      <vt:lpstr>שקופית 26</vt:lpstr>
      <vt:lpstr>שקופית 27</vt:lpstr>
      <vt:lpstr>שקופית 28</vt:lpstr>
      <vt:lpstr>שקופית 29</vt:lpstr>
      <vt:lpstr>שקופית 30</vt:lpstr>
      <vt:lpstr>שקופית 31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mohammad</dc:creator>
  <cp:lastModifiedBy>USER</cp:lastModifiedBy>
  <cp:revision>57</cp:revision>
  <dcterms:created xsi:type="dcterms:W3CDTF">2013-02-24T18:30:41Z</dcterms:created>
  <dcterms:modified xsi:type="dcterms:W3CDTF">2013-08-27T10:20:08Z</dcterms:modified>
</cp:coreProperties>
</file>