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AADA32"/>
    <a:srgbClr val="FF9900"/>
    <a:srgbClr val="DC3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18" autoAdjust="0"/>
    <p:restoredTop sz="94660"/>
  </p:normalViewPr>
  <p:slideViewPr>
    <p:cSldViewPr>
      <p:cViewPr varScale="1">
        <p:scale>
          <a:sx n="66" d="100"/>
          <a:sy n="66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גיליון1!$A$2:$A$9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גיליון1!$B$2:$B$9</c:f>
              <c:numCache>
                <c:formatCode>General</c:formatCode>
                <c:ptCount val="8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2FFD0-C9C8-457E-8E98-8783C8FE1D52}" type="doc">
      <dgm:prSet loTypeId="urn:microsoft.com/office/officeart/2005/8/layout/chart3" loCatId="cycle" qsTypeId="urn:microsoft.com/office/officeart/2005/8/quickstyle/simple1" qsCatId="simple" csTypeId="urn:microsoft.com/office/officeart/2005/8/colors/accent0_1" csCatId="mainScheme" phldr="1"/>
      <dgm:spPr/>
    </dgm:pt>
    <dgm:pt modelId="{794705F1-E071-426D-AAEB-35CFA002E523}">
      <dgm:prSet phldrT="[טקסט]"/>
      <dgm:spPr/>
      <dgm:t>
        <a:bodyPr/>
        <a:lstStyle/>
        <a:p>
          <a:pPr rtl="1"/>
          <a:r>
            <a:rPr lang="ar-SA" dirty="0" smtClean="0"/>
            <a:t> </a:t>
          </a:r>
          <a:endParaRPr lang="he-IL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2F8C45D7-C1C2-4E1D-A608-861668B16EBA}" type="parTrans" cxnId="{D5D89A22-1ADE-4565-8B7E-01544C9BEAD1}">
      <dgm:prSet/>
      <dgm:spPr/>
      <dgm:t>
        <a:bodyPr/>
        <a:lstStyle/>
        <a:p>
          <a:pPr rtl="1"/>
          <a:endParaRPr lang="he-IL"/>
        </a:p>
      </dgm:t>
    </dgm:pt>
    <dgm:pt modelId="{8B1DC714-22A4-4E09-97EB-8532659E4346}" type="sibTrans" cxnId="{D5D89A22-1ADE-4565-8B7E-01544C9BEAD1}">
      <dgm:prSet/>
      <dgm:spPr/>
      <dgm:t>
        <a:bodyPr/>
        <a:lstStyle/>
        <a:p>
          <a:pPr rtl="1"/>
          <a:endParaRPr lang="he-IL"/>
        </a:p>
      </dgm:t>
    </dgm:pt>
    <dgm:pt modelId="{BC80B92E-3AC3-433C-856D-9657072C5667}">
      <dgm:prSet phldrT="[טקסט]"/>
      <dgm:spPr/>
      <dgm:t>
        <a:bodyPr/>
        <a:lstStyle/>
        <a:p>
          <a:pPr rtl="1"/>
          <a:r>
            <a:rPr lang="ar-SA" dirty="0" smtClean="0"/>
            <a:t> </a:t>
          </a:r>
          <a:endParaRPr lang="he-IL" dirty="0"/>
        </a:p>
      </dgm:t>
    </dgm:pt>
    <dgm:pt modelId="{280B2ADF-890A-4E80-901B-D066A88D1022}" type="parTrans" cxnId="{46C02267-AAA5-4CDD-B15D-24281E6F7483}">
      <dgm:prSet/>
      <dgm:spPr/>
      <dgm:t>
        <a:bodyPr/>
        <a:lstStyle/>
        <a:p>
          <a:pPr rtl="1"/>
          <a:endParaRPr lang="he-IL"/>
        </a:p>
      </dgm:t>
    </dgm:pt>
    <dgm:pt modelId="{50AED20D-411A-48E0-8E03-AC038DFD1ED0}" type="sibTrans" cxnId="{46C02267-AAA5-4CDD-B15D-24281E6F7483}">
      <dgm:prSet/>
      <dgm:spPr/>
      <dgm:t>
        <a:bodyPr/>
        <a:lstStyle/>
        <a:p>
          <a:pPr rtl="1"/>
          <a:endParaRPr lang="he-IL"/>
        </a:p>
      </dgm:t>
    </dgm:pt>
    <dgm:pt modelId="{551EE14D-03C5-43CC-8868-D0620D4C20A3}">
      <dgm:prSet phldrT="[טקסט]"/>
      <dgm:spPr/>
      <dgm:t>
        <a:bodyPr/>
        <a:lstStyle/>
        <a:p>
          <a:pPr rtl="1"/>
          <a:r>
            <a:rPr lang="ar-SA" dirty="0" smtClean="0"/>
            <a:t> </a:t>
          </a:r>
          <a:endParaRPr lang="he-IL" dirty="0"/>
        </a:p>
      </dgm:t>
    </dgm:pt>
    <dgm:pt modelId="{033F22FA-FBE1-4E31-A79D-8BEC64934A01}" type="parTrans" cxnId="{AC7F7CFE-894E-4C51-9161-2691BEA1E1D4}">
      <dgm:prSet/>
      <dgm:spPr/>
      <dgm:t>
        <a:bodyPr/>
        <a:lstStyle/>
        <a:p>
          <a:pPr rtl="1"/>
          <a:endParaRPr lang="he-IL"/>
        </a:p>
      </dgm:t>
    </dgm:pt>
    <dgm:pt modelId="{0C4E3779-E388-4DED-A4CA-B36CB3627F02}" type="sibTrans" cxnId="{AC7F7CFE-894E-4C51-9161-2691BEA1E1D4}">
      <dgm:prSet/>
      <dgm:spPr/>
      <dgm:t>
        <a:bodyPr/>
        <a:lstStyle/>
        <a:p>
          <a:pPr rtl="1"/>
          <a:endParaRPr lang="he-IL"/>
        </a:p>
      </dgm:t>
    </dgm:pt>
    <dgm:pt modelId="{F3DD640F-9664-42BA-B587-3206C0D8007D}" type="pres">
      <dgm:prSet presAssocID="{B8F2FFD0-C9C8-457E-8E98-8783C8FE1D52}" presName="compositeShape" presStyleCnt="0">
        <dgm:presLayoutVars>
          <dgm:chMax val="7"/>
          <dgm:dir/>
          <dgm:resizeHandles val="exact"/>
        </dgm:presLayoutVars>
      </dgm:prSet>
      <dgm:spPr/>
    </dgm:pt>
    <dgm:pt modelId="{A79E1CAD-F894-46DC-A917-F8CF6031B505}" type="pres">
      <dgm:prSet presAssocID="{B8F2FFD0-C9C8-457E-8E98-8783C8FE1D52}" presName="wedge1" presStyleLbl="node1" presStyleIdx="0" presStyleCnt="3" custLinFactNeighborX="-4285" custLinFactNeighborY="2550"/>
      <dgm:spPr/>
      <dgm:t>
        <a:bodyPr/>
        <a:lstStyle/>
        <a:p>
          <a:endParaRPr lang="en-US"/>
        </a:p>
      </dgm:t>
    </dgm:pt>
    <dgm:pt modelId="{B780AA20-87CA-4400-87CF-6A2C52588917}" type="pres">
      <dgm:prSet presAssocID="{B8F2FFD0-C9C8-457E-8E98-8783C8FE1D5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05A97-A08E-451F-BCCB-7D0AC7B8B9EA}" type="pres">
      <dgm:prSet presAssocID="{B8F2FFD0-C9C8-457E-8E98-8783C8FE1D52}" presName="wedge2" presStyleLbl="node1" presStyleIdx="1" presStyleCnt="3"/>
      <dgm:spPr/>
      <dgm:t>
        <a:bodyPr/>
        <a:lstStyle/>
        <a:p>
          <a:endParaRPr lang="en-US"/>
        </a:p>
      </dgm:t>
    </dgm:pt>
    <dgm:pt modelId="{7F1BAA00-C422-4F53-891F-7F859D4208B6}" type="pres">
      <dgm:prSet presAssocID="{B8F2FFD0-C9C8-457E-8E98-8783C8FE1D5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FE6983-AA9A-40EC-92BF-AAB81A0A0F94}" type="pres">
      <dgm:prSet presAssocID="{B8F2FFD0-C9C8-457E-8E98-8783C8FE1D52}" presName="wedge3" presStyleLbl="node1" presStyleIdx="2" presStyleCnt="3"/>
      <dgm:spPr/>
      <dgm:t>
        <a:bodyPr/>
        <a:lstStyle/>
        <a:p>
          <a:endParaRPr lang="en-US"/>
        </a:p>
      </dgm:t>
    </dgm:pt>
    <dgm:pt modelId="{B683EB86-73DC-44A1-8F28-668300460271}" type="pres">
      <dgm:prSet presAssocID="{B8F2FFD0-C9C8-457E-8E98-8783C8FE1D5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F438B5-59CB-48EE-840D-AE47BDB63CBC}" type="presOf" srcId="{794705F1-E071-426D-AAEB-35CFA002E523}" destId="{A79E1CAD-F894-46DC-A917-F8CF6031B505}" srcOrd="0" destOrd="0" presId="urn:microsoft.com/office/officeart/2005/8/layout/chart3"/>
    <dgm:cxn modelId="{AC7F7CFE-894E-4C51-9161-2691BEA1E1D4}" srcId="{B8F2FFD0-C9C8-457E-8E98-8783C8FE1D52}" destId="{551EE14D-03C5-43CC-8868-D0620D4C20A3}" srcOrd="2" destOrd="0" parTransId="{033F22FA-FBE1-4E31-A79D-8BEC64934A01}" sibTransId="{0C4E3779-E388-4DED-A4CA-B36CB3627F02}"/>
    <dgm:cxn modelId="{6288B383-82F8-4E90-BDE7-A893DD911747}" type="presOf" srcId="{B8F2FFD0-C9C8-457E-8E98-8783C8FE1D52}" destId="{F3DD640F-9664-42BA-B587-3206C0D8007D}" srcOrd="0" destOrd="0" presId="urn:microsoft.com/office/officeart/2005/8/layout/chart3"/>
    <dgm:cxn modelId="{46C02267-AAA5-4CDD-B15D-24281E6F7483}" srcId="{B8F2FFD0-C9C8-457E-8E98-8783C8FE1D52}" destId="{BC80B92E-3AC3-433C-856D-9657072C5667}" srcOrd="1" destOrd="0" parTransId="{280B2ADF-890A-4E80-901B-D066A88D1022}" sibTransId="{50AED20D-411A-48E0-8E03-AC038DFD1ED0}"/>
    <dgm:cxn modelId="{91E1CA0B-2FD0-4405-87A7-9B0C3B247F98}" type="presOf" srcId="{551EE14D-03C5-43CC-8868-D0620D4C20A3}" destId="{B683EB86-73DC-44A1-8F28-668300460271}" srcOrd="1" destOrd="0" presId="urn:microsoft.com/office/officeart/2005/8/layout/chart3"/>
    <dgm:cxn modelId="{D5D89A22-1ADE-4565-8B7E-01544C9BEAD1}" srcId="{B8F2FFD0-C9C8-457E-8E98-8783C8FE1D52}" destId="{794705F1-E071-426D-AAEB-35CFA002E523}" srcOrd="0" destOrd="0" parTransId="{2F8C45D7-C1C2-4E1D-A608-861668B16EBA}" sibTransId="{8B1DC714-22A4-4E09-97EB-8532659E4346}"/>
    <dgm:cxn modelId="{4081E92D-043C-45C3-90D1-B35033EE965C}" type="presOf" srcId="{551EE14D-03C5-43CC-8868-D0620D4C20A3}" destId="{53FE6983-AA9A-40EC-92BF-AAB81A0A0F94}" srcOrd="0" destOrd="0" presId="urn:microsoft.com/office/officeart/2005/8/layout/chart3"/>
    <dgm:cxn modelId="{87E7C78D-0C6B-4EA5-9646-154549AB2D36}" type="presOf" srcId="{794705F1-E071-426D-AAEB-35CFA002E523}" destId="{B780AA20-87CA-4400-87CF-6A2C52588917}" srcOrd="1" destOrd="0" presId="urn:microsoft.com/office/officeart/2005/8/layout/chart3"/>
    <dgm:cxn modelId="{C3FD2BDE-8AFC-408C-8BFC-E36372366D3A}" type="presOf" srcId="{BC80B92E-3AC3-433C-856D-9657072C5667}" destId="{7F1BAA00-C422-4F53-891F-7F859D4208B6}" srcOrd="1" destOrd="0" presId="urn:microsoft.com/office/officeart/2005/8/layout/chart3"/>
    <dgm:cxn modelId="{D7748D1D-5C73-4C89-9B07-21A7341372DB}" type="presOf" srcId="{BC80B92E-3AC3-433C-856D-9657072C5667}" destId="{01005A97-A08E-451F-BCCB-7D0AC7B8B9EA}" srcOrd="0" destOrd="0" presId="urn:microsoft.com/office/officeart/2005/8/layout/chart3"/>
    <dgm:cxn modelId="{D52565C7-4B58-4517-AADE-7625F81C8DE6}" type="presParOf" srcId="{F3DD640F-9664-42BA-B587-3206C0D8007D}" destId="{A79E1CAD-F894-46DC-A917-F8CF6031B505}" srcOrd="0" destOrd="0" presId="urn:microsoft.com/office/officeart/2005/8/layout/chart3"/>
    <dgm:cxn modelId="{14D9E9FE-C3DB-4EE6-9921-1B5BF375765C}" type="presParOf" srcId="{F3DD640F-9664-42BA-B587-3206C0D8007D}" destId="{B780AA20-87CA-4400-87CF-6A2C52588917}" srcOrd="1" destOrd="0" presId="urn:microsoft.com/office/officeart/2005/8/layout/chart3"/>
    <dgm:cxn modelId="{B7E621C1-797D-4AD9-B337-51DC29F28D6F}" type="presParOf" srcId="{F3DD640F-9664-42BA-B587-3206C0D8007D}" destId="{01005A97-A08E-451F-BCCB-7D0AC7B8B9EA}" srcOrd="2" destOrd="0" presId="urn:microsoft.com/office/officeart/2005/8/layout/chart3"/>
    <dgm:cxn modelId="{4DFEADF5-28C0-458C-8986-BA75D055A98C}" type="presParOf" srcId="{F3DD640F-9664-42BA-B587-3206C0D8007D}" destId="{7F1BAA00-C422-4F53-891F-7F859D4208B6}" srcOrd="3" destOrd="0" presId="urn:microsoft.com/office/officeart/2005/8/layout/chart3"/>
    <dgm:cxn modelId="{4B8E979D-0627-464E-A04D-731E2ECDBE85}" type="presParOf" srcId="{F3DD640F-9664-42BA-B587-3206C0D8007D}" destId="{53FE6983-AA9A-40EC-92BF-AAB81A0A0F94}" srcOrd="4" destOrd="0" presId="urn:microsoft.com/office/officeart/2005/8/layout/chart3"/>
    <dgm:cxn modelId="{1D4D57E2-204E-4FB5-B391-CEDDBAFB5A94}" type="presParOf" srcId="{F3DD640F-9664-42BA-B587-3206C0D8007D}" destId="{B683EB86-73DC-44A1-8F28-668300460271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E1CAD-F894-46DC-A917-F8CF6031B505}">
      <dsp:nvSpPr>
        <dsp:cNvPr id="0" name=""/>
        <dsp:cNvSpPr/>
      </dsp:nvSpPr>
      <dsp:spPr>
        <a:xfrm>
          <a:off x="209364" y="180685"/>
          <a:ext cx="1706880" cy="1706880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 smtClean="0"/>
            <a:t> </a:t>
          </a:r>
          <a:endParaRPr lang="he-IL" sz="3300" kern="1200" dirty="0"/>
        </a:p>
      </dsp:txBody>
      <dsp:txXfrm>
        <a:off x="1137379" y="495645"/>
        <a:ext cx="579120" cy="568960"/>
      </dsp:txXfrm>
    </dsp:sp>
    <dsp:sp modelId="{01005A97-A08E-451F-BCCB-7D0AC7B8B9EA}">
      <dsp:nvSpPr>
        <dsp:cNvPr id="0" name=""/>
        <dsp:cNvSpPr/>
      </dsp:nvSpPr>
      <dsp:spPr>
        <a:xfrm>
          <a:off x="194519" y="187959"/>
          <a:ext cx="1706880" cy="1706880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 smtClean="0"/>
            <a:t> </a:t>
          </a:r>
          <a:endParaRPr lang="he-IL" sz="3300" kern="1200" dirty="0"/>
        </a:p>
      </dsp:txBody>
      <dsp:txXfrm>
        <a:off x="661879" y="1264920"/>
        <a:ext cx="772160" cy="528320"/>
      </dsp:txXfrm>
    </dsp:sp>
    <dsp:sp modelId="{53FE6983-AA9A-40EC-92BF-AAB81A0A0F94}">
      <dsp:nvSpPr>
        <dsp:cNvPr id="0" name=""/>
        <dsp:cNvSpPr/>
      </dsp:nvSpPr>
      <dsp:spPr>
        <a:xfrm>
          <a:off x="194519" y="187959"/>
          <a:ext cx="1706880" cy="1706880"/>
        </a:xfrm>
        <a:prstGeom prst="pie">
          <a:avLst>
            <a:gd name="adj1" fmla="val 90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 smtClean="0"/>
            <a:t> </a:t>
          </a:r>
          <a:endParaRPr lang="he-IL" sz="3300" kern="1200" dirty="0"/>
        </a:p>
      </dsp:txBody>
      <dsp:txXfrm>
        <a:off x="377399" y="523240"/>
        <a:ext cx="579120" cy="56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985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063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6686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849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914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254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3365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9422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167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432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0743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E7B6D-19D5-4D9A-8676-0FB1FD0ABF54}" type="datetimeFigureOut">
              <a:rPr lang="he-IL" smtClean="0"/>
              <a:pPr/>
              <a:t>ט"ז/כסלו/תשע"ה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F588C-DBD6-4B2A-89C2-ED60F203E2E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344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slide" Target="slide4.xml"/><Relationship Id="rId10" Type="http://schemas.openxmlformats.org/officeDocument/2006/relationships/image" Target="../media/image12.jpeg"/><Relationship Id="rId4" Type="http://schemas.openxmlformats.org/officeDocument/2006/relationships/image" Target="../media/image5.wmf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0.wmf"/><Relationship Id="rId3" Type="http://schemas.openxmlformats.org/officeDocument/2006/relationships/image" Target="../media/image21.png"/><Relationship Id="rId7" Type="http://schemas.openxmlformats.org/officeDocument/2006/relationships/slide" Target="slide8.xml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image" Target="../media/image19.wmf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5.bin"/><Relationship Id="rId4" Type="http://schemas.openxmlformats.org/officeDocument/2006/relationships/slide" Target="slide7.xml"/><Relationship Id="rId9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5.png"/><Relationship Id="rId7" Type="http://schemas.openxmlformats.org/officeDocument/2006/relationships/slide" Target="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image" Target="../media/image24.wmf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9.bin"/><Relationship Id="rId4" Type="http://schemas.openxmlformats.org/officeDocument/2006/relationships/slide" Target="slide11.xml"/><Relationship Id="rId9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arthursclipart.org/justforkids/winnie/poo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6" y="934852"/>
            <a:ext cx="493395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3275856" y="116632"/>
            <a:ext cx="58192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هيّا بنا نتعرّفُ على كسورِ</a:t>
            </a:r>
          </a:p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بِأَشكالٍ مختلفةٍ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64904"/>
            <a:ext cx="1036877" cy="9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165" y="5438090"/>
            <a:ext cx="1245647" cy="116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427377"/>
            <a:ext cx="1224136" cy="96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תרשים 8"/>
          <p:cNvGraphicFramePr/>
          <p:nvPr>
            <p:extLst>
              <p:ext uri="{D42A27DB-BD31-4B8C-83A1-F6EECF244321}">
                <p14:modId xmlns:p14="http://schemas.microsoft.com/office/powerpoint/2010/main" val="2124623206"/>
              </p:ext>
            </p:extLst>
          </p:nvPr>
        </p:nvGraphicFramePr>
        <p:xfrm>
          <a:off x="6012160" y="3718104"/>
          <a:ext cx="1197496" cy="115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55169" y="2708920"/>
                <a:ext cx="83029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32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he-IL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169" y="2708920"/>
                <a:ext cx="830298" cy="101771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71855" y="4365104"/>
                <a:ext cx="763591" cy="10143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b="1" i="1" smtClean="0"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1" i="1"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3200" b="1" i="1"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he-IL" sz="3200" b="1" i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855" y="4365104"/>
                <a:ext cx="763591" cy="1014317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40152" y="5229200"/>
                <a:ext cx="83029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b="1" i="1" smtClean="0">
                              <a:solidFill>
                                <a:srgbClr val="AADA3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1" i="1" smtClean="0">
                              <a:solidFill>
                                <a:srgbClr val="AADA32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he-IL" sz="3200" b="1" i="1" smtClean="0">
                              <a:solidFill>
                                <a:srgbClr val="AADA32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he-IL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5229200"/>
                <a:ext cx="830298" cy="1017715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55976" y="4122941"/>
                <a:ext cx="830298" cy="10177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b="1" i="1" smtClean="0">
                              <a:solidFill>
                                <a:srgbClr val="DC3065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1" i="1" smtClean="0">
                              <a:solidFill>
                                <a:srgbClr val="DC3065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he-IL" sz="3200" b="1" i="1" smtClean="0">
                              <a:solidFill>
                                <a:srgbClr val="DC3065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he-IL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122941"/>
                <a:ext cx="830298" cy="1017715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7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3.bp.blogspot.com/_1PKINV7lOf4/StCk-ikm3TI/AAAAAAAAADA/6k9sNp3wtng/s400/imgPoohCharacte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42" y="216064"/>
            <a:ext cx="5002731" cy="652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מלבן 3"/>
          <p:cNvSpPr/>
          <p:nvPr/>
        </p:nvSpPr>
        <p:spPr>
          <a:xfrm rot="20145682">
            <a:off x="402416" y="1145091"/>
            <a:ext cx="453681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صحيح!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מלבן 4">
            <a:hlinkClick r:id="rId3" action="ppaction://hlinksldjump"/>
          </p:cNvPr>
          <p:cNvSpPr/>
          <p:nvPr/>
        </p:nvSpPr>
        <p:spPr>
          <a:xfrm>
            <a:off x="755576" y="5517232"/>
            <a:ext cx="1047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تابع</a:t>
            </a:r>
            <a:endParaRPr lang="he-IL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09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1papacaio.com.br/modules/Cliparts/gallery/cliparts_cartoons/cliparts_disney/pooh/pooh/pooh_abelhas_grand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5517"/>
            <a:ext cx="6038032" cy="65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/>
          <p:nvPr/>
        </p:nvSpPr>
        <p:spPr>
          <a:xfrm rot="20145682">
            <a:off x="388616" y="2708920"/>
            <a:ext cx="304282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خطأ!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מלבן 3">
            <a:hlinkClick r:id="rId3" action="ppaction://hlinksldjump"/>
          </p:cNvPr>
          <p:cNvSpPr/>
          <p:nvPr/>
        </p:nvSpPr>
        <p:spPr>
          <a:xfrm>
            <a:off x="67864" y="5805264"/>
            <a:ext cx="38010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حاول مرّةً 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أُ</a:t>
            </a:r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خرى</a:t>
            </a:r>
            <a:endParaRPr lang="he-IL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72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952962" y="44624"/>
            <a:ext cx="69413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cap="none" spc="0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أيُّ الأشكالِ التّاليةِ مقسّمٌ </a:t>
            </a:r>
            <a:r>
              <a:rPr lang="ar-SA" sz="4800" b="1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</a:t>
            </a:r>
            <a:r>
              <a:rPr lang="ar-SA" sz="4800" b="1" cap="none" spc="0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لى ثلاثةِ </a:t>
            </a:r>
          </a:p>
          <a:p>
            <a:pPr algn="ctr"/>
            <a:r>
              <a:rPr lang="ar-SA" sz="4800" b="1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A" sz="4800" b="1" cap="none" spc="0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قسامٍ متساويةٍ</a:t>
            </a:r>
            <a:endParaRPr lang="he-IL" sz="4800" b="1" cap="none" spc="0" dirty="0">
              <a:ln w="11430"/>
              <a:solidFill>
                <a:srgbClr val="FF66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6660232" y="3068960"/>
            <a:ext cx="1584176" cy="1368152"/>
            <a:chOff x="6084168" y="2852936"/>
            <a:chExt cx="1584176" cy="1368152"/>
          </a:xfrm>
        </p:grpSpPr>
        <p:sp>
          <p:nvSpPr>
            <p:cNvPr id="3" name="משולש שווה שוקיים 2">
              <a:hlinkClick r:id="rId2" action="ppaction://hlinksldjump"/>
            </p:cNvPr>
            <p:cNvSpPr/>
            <p:nvPr/>
          </p:nvSpPr>
          <p:spPr>
            <a:xfrm>
              <a:off x="6084168" y="2852936"/>
              <a:ext cx="1584176" cy="1368152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" name="מחבר ישר 4"/>
            <p:cNvCxnSpPr/>
            <p:nvPr/>
          </p:nvCxnSpPr>
          <p:spPr>
            <a:xfrm flipH="1">
              <a:off x="6480212" y="3501008"/>
              <a:ext cx="792088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מחבר ישר 5"/>
            <p:cNvCxnSpPr/>
            <p:nvPr/>
          </p:nvCxnSpPr>
          <p:spPr>
            <a:xfrm flipH="1">
              <a:off x="6300192" y="3861048"/>
              <a:ext cx="1124508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קבוצה 17"/>
          <p:cNvGrpSpPr/>
          <p:nvPr/>
        </p:nvGrpSpPr>
        <p:grpSpPr>
          <a:xfrm>
            <a:off x="3923928" y="3069120"/>
            <a:ext cx="1440000" cy="1440000"/>
            <a:chOff x="3814504" y="3753036"/>
            <a:chExt cx="1440000" cy="1440000"/>
          </a:xfrm>
        </p:grpSpPr>
        <p:sp>
          <p:nvSpPr>
            <p:cNvPr id="9" name="מלבן 8">
              <a:hlinkClick r:id="rId2" action="ppaction://hlinksldjump"/>
            </p:cNvPr>
            <p:cNvSpPr/>
            <p:nvPr/>
          </p:nvSpPr>
          <p:spPr>
            <a:xfrm>
              <a:off x="3814504" y="3753036"/>
              <a:ext cx="1440000" cy="1440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" name="מחבר ישר 10"/>
            <p:cNvCxnSpPr>
              <a:endCxn id="9" idx="2"/>
            </p:cNvCxnSpPr>
            <p:nvPr/>
          </p:nvCxnSpPr>
          <p:spPr>
            <a:xfrm>
              <a:off x="3814504" y="3753036"/>
              <a:ext cx="720000" cy="1440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מחבר ישר 11"/>
            <p:cNvCxnSpPr>
              <a:endCxn id="9" idx="2"/>
            </p:cNvCxnSpPr>
            <p:nvPr/>
          </p:nvCxnSpPr>
          <p:spPr>
            <a:xfrm flipH="1">
              <a:off x="4534504" y="3753036"/>
              <a:ext cx="685408" cy="1440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9" name="דיאגרמה 18"/>
          <p:cNvGraphicFramePr/>
          <p:nvPr>
            <p:extLst>
              <p:ext uri="{D42A27DB-BD31-4B8C-83A1-F6EECF244321}">
                <p14:modId xmlns:p14="http://schemas.microsoft.com/office/powerpoint/2010/main" val="3924054278"/>
              </p:ext>
            </p:extLst>
          </p:nvPr>
        </p:nvGraphicFramePr>
        <p:xfrm>
          <a:off x="755576" y="2765152"/>
          <a:ext cx="2183904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1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3.bp.blogspot.com/_1PKINV7lOf4/StCk-ikm3TI/AAAAAAAAADA/6k9sNp3wtng/s400/imgPoohCharacte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42" y="216064"/>
            <a:ext cx="5002731" cy="652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מלבן 3"/>
          <p:cNvSpPr/>
          <p:nvPr/>
        </p:nvSpPr>
        <p:spPr>
          <a:xfrm rot="20145682">
            <a:off x="402416" y="1145091"/>
            <a:ext cx="453681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صحيح!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23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1papacaio.com.br/modules/Cliparts/gallery/cliparts_cartoons/cliparts_disney/pooh/pooh/pooh_abelhas_grand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5517"/>
            <a:ext cx="6038032" cy="65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/>
          <p:nvPr/>
        </p:nvSpPr>
        <p:spPr>
          <a:xfrm rot="20145682">
            <a:off x="388616" y="2708920"/>
            <a:ext cx="304282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خطأ!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מלבן 3">
            <a:hlinkClick r:id="rId3" action="ppaction://hlinksldjump"/>
          </p:cNvPr>
          <p:cNvSpPr/>
          <p:nvPr/>
        </p:nvSpPr>
        <p:spPr>
          <a:xfrm>
            <a:off x="67864" y="5805264"/>
            <a:ext cx="38010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5400" b="1" cap="none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حاول مرّةً </a:t>
            </a:r>
            <a:r>
              <a:rPr lang="ar-SA" sz="54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أُ</a:t>
            </a:r>
            <a:r>
              <a:rPr lang="ar-SA" sz="5400" b="1" cap="none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خرى</a:t>
            </a:r>
            <a:endParaRPr lang="he-IL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24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קבוצה 3"/>
          <p:cNvGrpSpPr/>
          <p:nvPr/>
        </p:nvGrpSpPr>
        <p:grpSpPr>
          <a:xfrm>
            <a:off x="375253" y="156522"/>
            <a:ext cx="8597225" cy="1313645"/>
            <a:chOff x="375253" y="156522"/>
            <a:chExt cx="8597225" cy="1313645"/>
          </a:xfrm>
        </p:grpSpPr>
        <p:sp>
          <p:nvSpPr>
            <p:cNvPr id="2" name="מלבן 1"/>
            <p:cNvSpPr/>
            <p:nvPr/>
          </p:nvSpPr>
          <p:spPr>
            <a:xfrm>
              <a:off x="375253" y="397847"/>
              <a:ext cx="8597225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ar-SA" sz="4800" b="1" cap="none" spc="0" dirty="0" smtClean="0">
                  <a:ln w="11430"/>
                  <a:solidFill>
                    <a:srgbClr val="FF99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أيُّ الرّسوماتِ التّاليةِ تُعبِّرُ عنِ </a:t>
              </a:r>
              <a:r>
                <a:rPr lang="ar-SA" sz="4800" b="1" cap="none" spc="0" dirty="0" err="1" smtClean="0">
                  <a:ln w="11430"/>
                  <a:solidFill>
                    <a:srgbClr val="FF99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الكسرِ    </a:t>
              </a:r>
              <a:r>
                <a:rPr lang="ar-SA" sz="4800" b="1" cap="none" spc="0" dirty="0" smtClean="0">
                  <a:ln w="11430"/>
                  <a:solidFill>
                    <a:srgbClr val="FF99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؟ </a:t>
              </a:r>
              <a:endParaRPr lang="he-IL" sz="4800" b="1" cap="none" spc="0" dirty="0">
                <a:ln w="11430"/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graphicFrame>
          <p:nvGraphicFramePr>
            <p:cNvPr id="3" name="אובייקט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6507436"/>
                </p:ext>
              </p:extLst>
            </p:nvPr>
          </p:nvGraphicFramePr>
          <p:xfrm>
            <a:off x="1187624" y="156522"/>
            <a:ext cx="508596" cy="13136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משוואה" r:id="rId3" imgW="152280" imgH="393480" progId="Equation.3">
                    <p:embed/>
                  </p:oleObj>
                </mc:Choice>
                <mc:Fallback>
                  <p:oleObj name="משוואה" r:id="rId3" imgW="152280" imgH="39348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7624" y="156522"/>
                          <a:ext cx="508596" cy="13136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7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16893"/>
            <a:ext cx="239077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307356"/>
            <a:ext cx="187642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923" y="4730500"/>
            <a:ext cx="15621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s://encrypted-tbn3.gstatic.com/images?q=tbn:ANd9GcR8Wk25ExHdMXqFrjVe-tYy9HWUrVVvGaND3crjLclfoBNuOZpdc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602" y="2784758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62" y="4411413"/>
            <a:ext cx="222885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2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3.bp.blogspot.com/_1PKINV7lOf4/StCk-ikm3TI/AAAAAAAAADA/6k9sNp3wtng/s400/imgPoohCharacte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42" y="216064"/>
            <a:ext cx="5002731" cy="652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מלבן 3"/>
          <p:cNvSpPr/>
          <p:nvPr/>
        </p:nvSpPr>
        <p:spPr>
          <a:xfrm rot="20145682">
            <a:off x="402416" y="1145091"/>
            <a:ext cx="453681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صحيح!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מלבן 1">
            <a:hlinkClick r:id="rId3" action="ppaction://hlinksldjump"/>
          </p:cNvPr>
          <p:cNvSpPr/>
          <p:nvPr/>
        </p:nvSpPr>
        <p:spPr>
          <a:xfrm>
            <a:off x="755576" y="5517232"/>
            <a:ext cx="1047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تابع</a:t>
            </a:r>
            <a:endParaRPr lang="he-IL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Oval 2">
            <a:hlinkClick r:id="rId4" action="ppaction://hlinksldjump"/>
          </p:cNvPr>
          <p:cNvSpPr/>
          <p:nvPr/>
        </p:nvSpPr>
        <p:spPr>
          <a:xfrm>
            <a:off x="611560" y="311499"/>
            <a:ext cx="792088" cy="5252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563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1papacaio.com.br/modules/Cliparts/gallery/cliparts_cartoons/cliparts_disney/pooh/pooh/pooh_abelhas_grand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5517"/>
            <a:ext cx="6038032" cy="65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 rot="20145682">
            <a:off x="388616" y="2708920"/>
            <a:ext cx="304282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خطأ!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מלבן 2">
            <a:hlinkClick r:id="rId3" action="ppaction://hlinksldjump"/>
          </p:cNvPr>
          <p:cNvSpPr/>
          <p:nvPr/>
        </p:nvSpPr>
        <p:spPr>
          <a:xfrm>
            <a:off x="30521" y="5847655"/>
            <a:ext cx="38010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حاول 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مرّةً أُخرى</a:t>
            </a:r>
            <a:endParaRPr lang="he-IL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106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737308" y="692696"/>
            <a:ext cx="7233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ِّ</a:t>
            </a:r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لِ الكَسْرَ    بِرسوماتٍ مختلفةٍ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אובייקט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80058"/>
              </p:ext>
            </p:extLst>
          </p:nvPr>
        </p:nvGraphicFramePr>
        <p:xfrm>
          <a:off x="4953000" y="496888"/>
          <a:ext cx="465138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משוואה" r:id="rId3" imgW="139680" imgH="393480" progId="Equation.3">
                  <p:embed/>
                </p:oleObj>
              </mc:Choice>
              <mc:Fallback>
                <p:oleObj name="משוואה" r:id="rId3" imgW="139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96888"/>
                        <a:ext cx="465138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04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956729" y="467975"/>
            <a:ext cx="7449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الرّسمُ         </a:t>
            </a:r>
            <a:r>
              <a:rPr lang="ar-SA" sz="5400" b="1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يُ</a:t>
            </a:r>
            <a:r>
              <a:rPr lang="ar-SA" sz="5400" b="1" cap="none" spc="0" dirty="0" smtClean="0">
                <a:ln w="11430"/>
                <a:solidFill>
                  <a:srgbClr val="FF66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عبّرُ عنِ الكسرِ</a:t>
            </a:r>
            <a:endParaRPr lang="he-IL" sz="5400" b="1" cap="none" spc="0" dirty="0">
              <a:ln w="11430"/>
              <a:solidFill>
                <a:srgbClr val="FF66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52" y="401216"/>
            <a:ext cx="14097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אובייקט 2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129590"/>
              </p:ext>
            </p:extLst>
          </p:nvPr>
        </p:nvGraphicFramePr>
        <p:xfrm>
          <a:off x="1907704" y="4437112"/>
          <a:ext cx="580355" cy="1498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משוואה" r:id="rId5" imgW="152280" imgH="393480" progId="Equation.3">
                  <p:embed/>
                </p:oleObj>
              </mc:Choice>
              <mc:Fallback>
                <p:oleObj name="משוואה" r:id="rId5" imgW="152280" imgH="3934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4437112"/>
                        <a:ext cx="580355" cy="14989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אובייקט 3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902260"/>
              </p:ext>
            </p:extLst>
          </p:nvPr>
        </p:nvGraphicFramePr>
        <p:xfrm>
          <a:off x="6012160" y="4581128"/>
          <a:ext cx="581025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משוואה" r:id="rId8" imgW="152280" imgH="393480" progId="Equation.3">
                  <p:embed/>
                </p:oleObj>
              </mc:Choice>
              <mc:Fallback>
                <p:oleObj name="משוואה" r:id="rId8" imgW="152280" imgH="39348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4581128"/>
                        <a:ext cx="581025" cy="1500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אובייקט 4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992300"/>
              </p:ext>
            </p:extLst>
          </p:nvPr>
        </p:nvGraphicFramePr>
        <p:xfrm>
          <a:off x="1931988" y="2276475"/>
          <a:ext cx="531812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משוואה" r:id="rId10" imgW="139680" imgH="393480" progId="Equation.3">
                  <p:embed/>
                </p:oleObj>
              </mc:Choice>
              <mc:Fallback>
                <p:oleObj name="משוואה" r:id="rId10" imgW="139680" imgH="39348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2276475"/>
                        <a:ext cx="531812" cy="1500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אובייקט 5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362180"/>
              </p:ext>
            </p:extLst>
          </p:nvPr>
        </p:nvGraphicFramePr>
        <p:xfrm>
          <a:off x="5940152" y="2276872"/>
          <a:ext cx="581025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משוואה" r:id="rId12" imgW="152280" imgH="393480" progId="Equation.3">
                  <p:embed/>
                </p:oleObj>
              </mc:Choice>
              <mc:Fallback>
                <p:oleObj name="משוואה" r:id="rId12" imgW="152280" imgH="3934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276872"/>
                        <a:ext cx="581025" cy="1500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419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3.bp.blogspot.com/_1PKINV7lOf4/StCk-ikm3TI/AAAAAAAAADA/6k9sNp3wtng/s400/imgPoohCharacte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42" y="216064"/>
            <a:ext cx="5002731" cy="652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/>
          <p:nvPr/>
        </p:nvSpPr>
        <p:spPr>
          <a:xfrm rot="20145682">
            <a:off x="402416" y="1145091"/>
            <a:ext cx="453681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صحيح!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מלבן 3">
            <a:hlinkClick r:id="rId3" action="ppaction://hlinksldjump"/>
          </p:cNvPr>
          <p:cNvSpPr/>
          <p:nvPr/>
        </p:nvSpPr>
        <p:spPr>
          <a:xfrm>
            <a:off x="755576" y="5517232"/>
            <a:ext cx="1047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تابع</a:t>
            </a:r>
            <a:endParaRPr lang="he-IL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09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1papacaio.com.br/modules/Cliparts/gallery/cliparts_cartoons/cliparts_disney/pooh/pooh/pooh_abelhas_grand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5517"/>
            <a:ext cx="6038032" cy="65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/>
          <p:nvPr/>
        </p:nvSpPr>
        <p:spPr>
          <a:xfrm rot="20145682">
            <a:off x="388616" y="2708920"/>
            <a:ext cx="304282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خطأ!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מלבן 3">
            <a:hlinkClick r:id="rId3" action="ppaction://hlinksldjump"/>
          </p:cNvPr>
          <p:cNvSpPr/>
          <p:nvPr/>
        </p:nvSpPr>
        <p:spPr>
          <a:xfrm>
            <a:off x="67864" y="5805264"/>
            <a:ext cx="38010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حاول مرّةً 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أُ</a:t>
            </a:r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خرى</a:t>
            </a:r>
            <a:endParaRPr lang="he-IL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606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872917" y="404664"/>
            <a:ext cx="73981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solidFill>
                  <a:srgbClr val="AADA3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اخترِ الكسرَ المناسبَ لِهذا الرّسمِ </a:t>
            </a:r>
            <a:endParaRPr lang="he-IL" sz="5400" b="1" cap="none" spc="0" dirty="0">
              <a:ln w="11430"/>
              <a:solidFill>
                <a:srgbClr val="AADA3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30" y="1966342"/>
            <a:ext cx="19240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90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/>
          </a:p>
        </p:txBody>
      </p:sp>
      <p:graphicFrame>
        <p:nvGraphicFramePr>
          <p:cNvPr id="8" name="אובייקט 7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6120861"/>
              </p:ext>
            </p:extLst>
          </p:nvPr>
        </p:nvGraphicFramePr>
        <p:xfrm>
          <a:off x="7020272" y="4293096"/>
          <a:ext cx="92075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משוואה" r:id="rId5" imgW="380880" imgH="393480" progId="Equation.3">
                  <p:embed/>
                </p:oleObj>
              </mc:Choice>
              <mc:Fallback>
                <p:oleObj name="משוואה" r:id="rId5" imgW="380880" imgH="39348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4293096"/>
                        <a:ext cx="920750" cy="95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אובייקט 8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98143"/>
              </p:ext>
            </p:extLst>
          </p:nvPr>
        </p:nvGraphicFramePr>
        <p:xfrm>
          <a:off x="4212740" y="4293096"/>
          <a:ext cx="952500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משוואה" r:id="rId8" imgW="393529" imgH="393529" progId="Equation.3">
                  <p:embed/>
                </p:oleObj>
              </mc:Choice>
              <mc:Fallback>
                <p:oleObj name="משוואה" r:id="rId8" imgW="393529" imgH="393529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2740" y="4293096"/>
                        <a:ext cx="952500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/>
          </a:p>
        </p:txBody>
      </p:sp>
      <p:graphicFrame>
        <p:nvGraphicFramePr>
          <p:cNvPr id="11" name="אובייקט 10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759534"/>
              </p:ext>
            </p:extLst>
          </p:nvPr>
        </p:nvGraphicFramePr>
        <p:xfrm>
          <a:off x="971600" y="4352128"/>
          <a:ext cx="1436365" cy="877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משוואה" r:id="rId10" imgW="634725" imgH="393529" progId="Equation.3">
                  <p:embed/>
                </p:oleObj>
              </mc:Choice>
              <mc:Fallback>
                <p:oleObj name="משוואה" r:id="rId10" imgW="634725" imgH="393529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352128"/>
                        <a:ext cx="1436365" cy="877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640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91</Words>
  <Application>Microsoft Office PowerPoint</Application>
  <PresentationFormat>On-screen Show (4:3)</PresentationFormat>
  <Paragraphs>30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ערכת נושא Office</vt:lpstr>
      <vt:lpstr>משוואה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w807104_2</dc:creator>
  <cp:lastModifiedBy>مرام شلبي</cp:lastModifiedBy>
  <cp:revision>14</cp:revision>
  <dcterms:created xsi:type="dcterms:W3CDTF">2013-05-21T12:27:40Z</dcterms:created>
  <dcterms:modified xsi:type="dcterms:W3CDTF">2014-12-08T15:59:34Z</dcterms:modified>
</cp:coreProperties>
</file>