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7FBB0F0-D59E-4236-A009-D584F9322FBB}" type="datetimeFigureOut">
              <a:rPr lang="he-IL" smtClean="0"/>
              <a:t>כ"ח/טבת/תשפ"א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A8327FE-B1D3-4996-AE40-F66DBA24AA0F}" type="slidenum">
              <a:rPr lang="he-IL" smtClean="0"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مراجعة جمع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42937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جمع التبادل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___+___ =___</a:t>
            </a:r>
          </a:p>
          <a:p>
            <a:pPr algn="l" rtl="0"/>
            <a:r>
              <a:rPr lang="en-US" dirty="0" smtClean="0"/>
              <a:t>___+___=___</a:t>
            </a:r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___+___=___</a:t>
            </a:r>
          </a:p>
          <a:p>
            <a:pPr algn="l" rtl="0"/>
            <a:r>
              <a:rPr lang="en-US" dirty="0" smtClean="0"/>
              <a:t>___+___=___</a:t>
            </a:r>
            <a:endParaRPr lang="he-IL" dirty="0"/>
          </a:p>
        </p:txBody>
      </p:sp>
      <p:sp>
        <p:nvSpPr>
          <p:cNvPr id="4" name="אליפסה 3"/>
          <p:cNvSpPr/>
          <p:nvPr/>
        </p:nvSpPr>
        <p:spPr>
          <a:xfrm>
            <a:off x="6434495" y="4063289"/>
            <a:ext cx="1656184" cy="1656184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>
              <a:buAutoNum type="arabicPlain" startAt="2"/>
            </a:pPr>
            <a:r>
              <a:rPr lang="en-US" sz="2800" dirty="0" smtClean="0"/>
              <a:t>3       </a:t>
            </a:r>
          </a:p>
          <a:p>
            <a:pPr algn="ctr"/>
            <a:r>
              <a:rPr lang="en-US" sz="2800" dirty="0" smtClean="0"/>
              <a:t>5</a:t>
            </a:r>
            <a:endParaRPr lang="he-IL" dirty="0"/>
          </a:p>
        </p:txBody>
      </p:sp>
      <p:sp>
        <p:nvSpPr>
          <p:cNvPr id="5" name="אליפסה 4"/>
          <p:cNvSpPr/>
          <p:nvPr/>
        </p:nvSpPr>
        <p:spPr>
          <a:xfrm>
            <a:off x="6444208" y="1772816"/>
            <a:ext cx="1656184" cy="1656184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 rtl="0">
              <a:buAutoNum type="arabicPlain" startAt="3"/>
            </a:pPr>
            <a:r>
              <a:rPr lang="en-US" sz="3200" dirty="0" smtClean="0"/>
              <a:t>    4</a:t>
            </a:r>
          </a:p>
          <a:p>
            <a:pPr algn="ctr" rtl="0"/>
            <a:r>
              <a:rPr lang="en-US" sz="3200" dirty="0"/>
              <a:t>7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1044860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اكمل الناقص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ar-JO" sz="4000" dirty="0" smtClean="0"/>
              <a:t>7 + ___</a:t>
            </a:r>
            <a:r>
              <a:rPr lang="en-US" sz="4000" dirty="0" smtClean="0"/>
              <a:t>=  10</a:t>
            </a:r>
            <a:endParaRPr lang="en-US" sz="4800" dirty="0" smtClean="0"/>
          </a:p>
          <a:p>
            <a:pPr algn="l" rtl="0"/>
            <a:r>
              <a:rPr lang="en-US" sz="4000" dirty="0" smtClean="0"/>
              <a:t>3 + ___ = 6</a:t>
            </a:r>
          </a:p>
          <a:p>
            <a:pPr algn="l" rtl="0"/>
            <a:r>
              <a:rPr lang="en-US" sz="4000" dirty="0" smtClean="0"/>
              <a:t>___ + 5 = 8</a:t>
            </a:r>
          </a:p>
          <a:p>
            <a:pPr algn="l" rtl="0"/>
            <a:r>
              <a:rPr lang="en-US" sz="4000" dirty="0" smtClean="0"/>
              <a:t>___ + 4 = 9</a:t>
            </a:r>
          </a:p>
          <a:p>
            <a:pPr algn="l" rtl="0"/>
            <a:r>
              <a:rPr lang="en-US" sz="4000" dirty="0" smtClean="0"/>
              <a:t>8 + ___ = 8</a:t>
            </a:r>
          </a:p>
          <a:p>
            <a:pPr algn="l" rtl="0"/>
            <a:r>
              <a:rPr lang="en-US" sz="4000" dirty="0" smtClean="0"/>
              <a:t>5 + ___ = 7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72460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اجمع: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000" dirty="0" smtClean="0"/>
              <a:t>3 + 3 =___</a:t>
            </a:r>
            <a:endParaRPr lang="en-US" sz="4800" dirty="0" smtClean="0"/>
          </a:p>
          <a:p>
            <a:pPr algn="l" rtl="0"/>
            <a:r>
              <a:rPr lang="en-US" sz="4000" dirty="0" smtClean="0"/>
              <a:t>4 + 6 = ___</a:t>
            </a:r>
          </a:p>
          <a:p>
            <a:pPr algn="l" rtl="0"/>
            <a:r>
              <a:rPr lang="en-US" sz="4000" dirty="0" smtClean="0"/>
              <a:t>10 + 0 = ___</a:t>
            </a:r>
          </a:p>
          <a:p>
            <a:pPr algn="l" rtl="0"/>
            <a:r>
              <a:rPr lang="en-US" sz="4000" dirty="0" smtClean="0"/>
              <a:t>7 + 1 = ___</a:t>
            </a:r>
          </a:p>
          <a:p>
            <a:pPr algn="l" rtl="0"/>
            <a:r>
              <a:rPr lang="en-US" sz="4000" dirty="0" smtClean="0"/>
              <a:t>6 + 3 = ___</a:t>
            </a:r>
          </a:p>
          <a:p>
            <a:pPr algn="l" rtl="0"/>
            <a:r>
              <a:rPr lang="en-US" sz="4000" dirty="0" smtClean="0"/>
              <a:t>2 + 4 = ___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15352449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התלהבות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356</TotalTime>
  <Words>77</Words>
  <Application>Microsoft Office PowerPoint</Application>
  <PresentationFormat>‫הצגה על המסך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התלהבות</vt:lpstr>
      <vt:lpstr>مراجعة جمع</vt:lpstr>
      <vt:lpstr>جمع التبادل</vt:lpstr>
      <vt:lpstr>اكمل الناقص</vt:lpstr>
      <vt:lpstr>اجمع: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جمع</dc:title>
  <dc:creator>USER1</dc:creator>
  <cp:lastModifiedBy>USER1</cp:lastModifiedBy>
  <cp:revision>6</cp:revision>
  <dcterms:created xsi:type="dcterms:W3CDTF">2021-01-12T14:08:59Z</dcterms:created>
  <dcterms:modified xsi:type="dcterms:W3CDTF">2021-01-12T20:05:12Z</dcterms:modified>
</cp:coreProperties>
</file>