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notesMasterIdLst>
    <p:notesMasterId r:id="rId31"/>
  </p:notesMasterIdLst>
  <p:sldIdLst>
    <p:sldId id="259" r:id="rId2"/>
    <p:sldId id="291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7" r:id="rId11"/>
    <p:sldId id="276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2" r:id="rId25"/>
    <p:sldId id="293" r:id="rId26"/>
    <p:sldId id="294" r:id="rId27"/>
    <p:sldId id="295" r:id="rId28"/>
    <p:sldId id="296" r:id="rId29"/>
    <p:sldId id="268" r:id="rId30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338" autoAdjust="0"/>
    <p:restoredTop sz="94660"/>
  </p:normalViewPr>
  <p:slideViewPr>
    <p:cSldViewPr>
      <p:cViewPr varScale="1">
        <p:scale>
          <a:sx n="69" d="100"/>
          <a:sy n="69" d="100"/>
        </p:scale>
        <p:origin x="156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87B07E5-6912-4295-999D-AEE9A0F57C0E}" type="datetimeFigureOut">
              <a:rPr lang="he-IL" smtClean="0"/>
              <a:t>כ"ז/אייר/תש"ף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D88FFB2-F9E2-4668-A9DF-966188328B3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42301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A7F2F-B330-4C2E-925D-6D2EED9C7C9D}" type="datetimeFigureOut">
              <a:rPr lang="he-IL" smtClean="0"/>
              <a:t>כ"ז/אייר/תש"ף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1A585-AE8C-4E8A-8E27-93C1B2D9C57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A7F2F-B330-4C2E-925D-6D2EED9C7C9D}" type="datetimeFigureOut">
              <a:rPr lang="he-IL" smtClean="0"/>
              <a:t>כ"ז/אייר/תש"ף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1A585-AE8C-4E8A-8E27-93C1B2D9C57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A7F2F-B330-4C2E-925D-6D2EED9C7C9D}" type="datetimeFigureOut">
              <a:rPr lang="he-IL" smtClean="0"/>
              <a:t>כ"ז/אייר/תש"ף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1A585-AE8C-4E8A-8E27-93C1B2D9C57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A7F2F-B330-4C2E-925D-6D2EED9C7C9D}" type="datetimeFigureOut">
              <a:rPr lang="he-IL" smtClean="0"/>
              <a:t>כ"ז/אייר/תש"ף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1A585-AE8C-4E8A-8E27-93C1B2D9C57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A7F2F-B330-4C2E-925D-6D2EED9C7C9D}" type="datetimeFigureOut">
              <a:rPr lang="he-IL" smtClean="0"/>
              <a:t>כ"ז/אייר/תש"ף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1A585-AE8C-4E8A-8E27-93C1B2D9C57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A7F2F-B330-4C2E-925D-6D2EED9C7C9D}" type="datetimeFigureOut">
              <a:rPr lang="he-IL" smtClean="0"/>
              <a:t>כ"ז/אייר/תש"ף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1A585-AE8C-4E8A-8E27-93C1B2D9C57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A7F2F-B330-4C2E-925D-6D2EED9C7C9D}" type="datetimeFigureOut">
              <a:rPr lang="he-IL" smtClean="0"/>
              <a:t>כ"ז/אייר/תש"ף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1A585-AE8C-4E8A-8E27-93C1B2D9C57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A7F2F-B330-4C2E-925D-6D2EED9C7C9D}" type="datetimeFigureOut">
              <a:rPr lang="he-IL" smtClean="0"/>
              <a:t>כ"ז/אייר/תש"ף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1A585-AE8C-4E8A-8E27-93C1B2D9C57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A7F2F-B330-4C2E-925D-6D2EED9C7C9D}" type="datetimeFigureOut">
              <a:rPr lang="he-IL" smtClean="0"/>
              <a:t>כ"ז/אייר/תש"ף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1A585-AE8C-4E8A-8E27-93C1B2D9C57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A7F2F-B330-4C2E-925D-6D2EED9C7C9D}" type="datetimeFigureOut">
              <a:rPr lang="he-IL" smtClean="0"/>
              <a:t>כ"ז/אייר/תש"ף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1A585-AE8C-4E8A-8E27-93C1B2D9C57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A7F2F-B330-4C2E-925D-6D2EED9C7C9D}" type="datetimeFigureOut">
              <a:rPr lang="he-IL" smtClean="0"/>
              <a:t>כ"ז/אייר/תש"ף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1A585-AE8C-4E8A-8E27-93C1B2D9C576}" type="slidenum">
              <a:rPr lang="he-IL" smtClean="0"/>
              <a:t>‹#›</a:t>
            </a:fld>
            <a:endParaRPr lang="he-IL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he-IL"/>
              <a:t>לחץ על הסמל כדי להוסיף תמונה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1A7F2F-B330-4C2E-925D-6D2EED9C7C9D}" type="datetimeFigureOut">
              <a:rPr lang="he-IL" smtClean="0"/>
              <a:t>כ"ז/אייר/תש"ף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301A585-AE8C-4E8A-8E27-93C1B2D9C576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457200" rtl="1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" y="-15826"/>
            <a:ext cx="9137496" cy="6873826"/>
          </a:xfrm>
          <a:prstGeom prst="rect">
            <a:avLst/>
          </a:prstGeom>
        </p:spPr>
      </p:pic>
      <p:sp>
        <p:nvSpPr>
          <p:cNvPr id="2" name="מלבן 1"/>
          <p:cNvSpPr/>
          <p:nvPr/>
        </p:nvSpPr>
        <p:spPr>
          <a:xfrm>
            <a:off x="2631450" y="476672"/>
            <a:ext cx="38876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EG" sz="5400" b="1" cap="none" spc="0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لعبة الضرب</a:t>
            </a:r>
            <a:endParaRPr lang="he-IL" sz="5400" b="1" cap="none" spc="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מלבן 10"/>
          <p:cNvSpPr/>
          <p:nvPr/>
        </p:nvSpPr>
        <p:spPr>
          <a:xfrm>
            <a:off x="291065" y="1892500"/>
            <a:ext cx="8456161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ar-EG" sz="4000" b="1" cap="none" spc="0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ماذا نحتاج للعبة:</a:t>
            </a:r>
          </a:p>
          <a:p>
            <a:pPr marL="742950" indent="-742950">
              <a:buAutoNum type="arabicPeriod"/>
            </a:pPr>
            <a:r>
              <a:rPr lang="ar-EG" sz="4000" b="1" cap="none" spc="0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سرعة- وتمكن من جدول الضرب</a:t>
            </a:r>
          </a:p>
          <a:p>
            <a:endParaRPr lang="ar-EG" sz="4000" b="1" cap="none" spc="0" dirty="0" smtClean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r>
              <a:rPr lang="ar-EG" sz="40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2. ورقة وقلم لكتابة الاجوبة</a:t>
            </a:r>
            <a:endParaRPr lang="he-IL" sz="4000" b="1" cap="none" spc="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8545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" y="-15826"/>
            <a:ext cx="9137496" cy="68738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27176" y="764704"/>
            <a:ext cx="5010040" cy="1323439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X 4 = ?</a:t>
            </a:r>
            <a:r>
              <a:rPr lang="he-IL" sz="8000" b="1" dirty="0">
                <a:solidFill>
                  <a:schemeClr val="bg1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6428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2432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ن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404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6408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ط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236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724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س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576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436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ت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832584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" y="-15826"/>
            <a:ext cx="9137496" cy="68738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27176" y="764704"/>
            <a:ext cx="5010040" cy="1323439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X 2 = ?</a:t>
            </a:r>
            <a:r>
              <a:rPr lang="he-IL" sz="8000" b="1" dirty="0">
                <a:solidFill>
                  <a:schemeClr val="bg1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6428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2432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ط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404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6408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م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236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724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ت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576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436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ك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208763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" y="-15826"/>
            <a:ext cx="9137496" cy="68738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27176" y="764704"/>
            <a:ext cx="5010040" cy="1323439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X 4 = ?</a:t>
            </a:r>
            <a:r>
              <a:rPr lang="he-IL" sz="8000" b="1" dirty="0">
                <a:solidFill>
                  <a:schemeClr val="bg1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6428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34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2432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ح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404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36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6408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ن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236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32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724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ك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576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436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ش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020229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" y="-15826"/>
            <a:ext cx="9137496" cy="68738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27176" y="764704"/>
            <a:ext cx="5010040" cy="1323439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X 5 = ?</a:t>
            </a:r>
            <a:r>
              <a:rPr lang="he-IL" sz="8000" b="1" dirty="0">
                <a:solidFill>
                  <a:schemeClr val="bg1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6428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55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2432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ظ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404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6408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ص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236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44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724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ع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576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45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436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ن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6402542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" y="-15826"/>
            <a:ext cx="9137496" cy="68738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27176" y="764704"/>
            <a:ext cx="5010040" cy="1323439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X 3 = ?</a:t>
            </a:r>
            <a:r>
              <a:rPr lang="he-IL" sz="8000" b="1" dirty="0">
                <a:solidFill>
                  <a:schemeClr val="bg1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6428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2432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ت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404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6408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ك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236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724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ح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576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26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436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و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169298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" y="-15826"/>
            <a:ext cx="9137496" cy="68738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27176" y="764704"/>
            <a:ext cx="5010040" cy="1323439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X 5 = ?</a:t>
            </a:r>
            <a:r>
              <a:rPr lang="he-IL" sz="8000" b="1" dirty="0">
                <a:solidFill>
                  <a:schemeClr val="bg1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6428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2432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ل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404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6408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236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724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م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576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436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ا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4347118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" y="-15826"/>
            <a:ext cx="9137496" cy="68738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27176" y="764704"/>
            <a:ext cx="5010040" cy="1323439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X 4 = ?</a:t>
            </a:r>
            <a:r>
              <a:rPr lang="he-IL" sz="8000" b="1" dirty="0">
                <a:solidFill>
                  <a:schemeClr val="bg1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6428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36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2432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ن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404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32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6408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ه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236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34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724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ص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576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436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ث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752979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" y="-15826"/>
            <a:ext cx="9137496" cy="68738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27176" y="764704"/>
            <a:ext cx="5010040" cy="1323439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X 6 = ?</a:t>
            </a:r>
            <a:r>
              <a:rPr lang="he-IL" sz="8000" b="1" dirty="0">
                <a:solidFill>
                  <a:schemeClr val="bg1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6428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38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2432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ض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404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44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6408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ث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236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36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724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م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576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42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436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ح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2591962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" y="-15826"/>
            <a:ext cx="9137496" cy="68738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27176" y="764704"/>
            <a:ext cx="5010040" cy="1323439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X 6 = ?</a:t>
            </a:r>
            <a:r>
              <a:rPr lang="he-IL" sz="8000" b="1" dirty="0">
                <a:solidFill>
                  <a:schemeClr val="bg1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6428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38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2432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ص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404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48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6408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ف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236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84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724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ض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576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36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436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ط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927909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" y="-15826"/>
            <a:ext cx="9137496" cy="68738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27176" y="764704"/>
            <a:ext cx="5010040" cy="1323439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X 9 = ?</a:t>
            </a:r>
            <a:r>
              <a:rPr lang="he-IL" sz="8000" b="1" dirty="0">
                <a:solidFill>
                  <a:schemeClr val="bg1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6428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48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2432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ص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404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54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6408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ظ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236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44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724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س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576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52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436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ل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444753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" y="-15826"/>
            <a:ext cx="9137496" cy="6873826"/>
          </a:xfrm>
          <a:prstGeom prst="rect">
            <a:avLst/>
          </a:prstGeom>
        </p:spPr>
      </p:pic>
      <p:sp>
        <p:nvSpPr>
          <p:cNvPr id="5" name="מלבן 4"/>
          <p:cNvSpPr/>
          <p:nvPr/>
        </p:nvSpPr>
        <p:spPr>
          <a:xfrm>
            <a:off x="2204253" y="476672"/>
            <a:ext cx="47420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EG" sz="5400" b="1" u="sng" cap="none" spc="0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تعليمات اللعبة</a:t>
            </a:r>
            <a:endParaRPr lang="he-IL" sz="5400" b="1" u="sng" cap="none" spc="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326332" y="1885216"/>
            <a:ext cx="8497839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EG" sz="3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بعد قليل سوف اعرض شرائح</a:t>
            </a:r>
          </a:p>
          <a:p>
            <a:pPr algn="ctr"/>
            <a:r>
              <a:rPr lang="ar-EG" sz="3600" b="1" cap="none" spc="0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في كل شريحة تمرين من جدول الضرب</a:t>
            </a:r>
          </a:p>
          <a:p>
            <a:pPr algn="ctr"/>
            <a:r>
              <a:rPr lang="ar-EG" sz="3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تحت كل تمرين يعرض اربع أجوبة</a:t>
            </a:r>
          </a:p>
          <a:p>
            <a:pPr algn="ctr"/>
            <a:r>
              <a:rPr lang="ar-EG" sz="3600" b="1" cap="none" spc="0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اختار الجواب الصحيح </a:t>
            </a:r>
            <a:r>
              <a:rPr lang="ar-EG" sz="3600" b="1" u="sng" cap="none" spc="0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وسجل حرف </a:t>
            </a:r>
          </a:p>
          <a:p>
            <a:pPr algn="ctr"/>
            <a:r>
              <a:rPr lang="ar-EG" sz="3600" b="1" u="sng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الإجابة فقط</a:t>
            </a:r>
            <a:endParaRPr lang="ar-EG" sz="3600" b="1" u="sng" cap="none" spc="0" dirty="0" smtClean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86575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" y="-15826"/>
            <a:ext cx="9137496" cy="68738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27176" y="764704"/>
            <a:ext cx="5010040" cy="1323439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X 8 = ?</a:t>
            </a:r>
            <a:r>
              <a:rPr lang="he-IL" sz="8000" b="1" dirty="0">
                <a:solidFill>
                  <a:schemeClr val="bg1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6428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64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2432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ج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404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58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6408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ي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236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62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724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ع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576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58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436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ت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63795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" y="-15826"/>
            <a:ext cx="9137496" cy="68738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27176" y="764704"/>
            <a:ext cx="5010040" cy="1323439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X 7 = ?</a:t>
            </a:r>
            <a:r>
              <a:rPr lang="he-IL" sz="8000" b="1" dirty="0">
                <a:solidFill>
                  <a:schemeClr val="bg1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6428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61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2432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ش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404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53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6408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ع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236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63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724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د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576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59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436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ص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8915341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" y="-15826"/>
            <a:ext cx="9137496" cy="68738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27176" y="764704"/>
            <a:ext cx="5010040" cy="1323439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X 7 = ?</a:t>
            </a:r>
            <a:r>
              <a:rPr lang="he-IL" sz="8000" b="1" dirty="0">
                <a:solidFill>
                  <a:schemeClr val="bg1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6428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77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2432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ط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404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70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6408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و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236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67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724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س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576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63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436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ء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489644"/>
      </p:ext>
    </p:extLst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" y="-15826"/>
            <a:ext cx="9137496" cy="68738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27176" y="764704"/>
            <a:ext cx="5010040" cy="1323439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X 9 = ?</a:t>
            </a:r>
            <a:r>
              <a:rPr lang="he-IL" sz="8000" b="1" dirty="0">
                <a:solidFill>
                  <a:schemeClr val="bg1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6428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42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2432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ط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404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55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6408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غ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236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45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724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ل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576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38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436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د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185457"/>
      </p:ext>
    </p:extLst>
  </p:cSld>
  <p:clrMapOvr>
    <a:masterClrMapping/>
  </p:clrMapOvr>
  <p:transition spd="slow">
    <p:push dir="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" y="-15826"/>
            <a:ext cx="9137496" cy="68738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27176" y="764704"/>
            <a:ext cx="5010040" cy="1323439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X 8 = ?</a:t>
            </a:r>
            <a:r>
              <a:rPr lang="he-IL" sz="8000" b="1" dirty="0">
                <a:solidFill>
                  <a:schemeClr val="bg1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6428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72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2432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ا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404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69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6408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ث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236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64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724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ص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576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70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436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ى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891758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" y="-15826"/>
            <a:ext cx="9137496" cy="68738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27176" y="764704"/>
            <a:ext cx="5010040" cy="1323439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?</a:t>
            </a:r>
            <a:r>
              <a:rPr lang="he-IL" sz="8000" b="1" dirty="0">
                <a:solidFill>
                  <a:schemeClr val="bg1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6428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55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2432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ا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404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6408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ث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236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724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ل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576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436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ى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8529670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" y="-15826"/>
            <a:ext cx="9137496" cy="68738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27176" y="764704"/>
            <a:ext cx="5010040" cy="1323439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?</a:t>
            </a:r>
            <a:r>
              <a:rPr lang="he-IL" sz="8000" b="1" dirty="0">
                <a:solidFill>
                  <a:schemeClr val="bg1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6428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90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2432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ض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404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91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6408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ع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236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724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ث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576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436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د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7200687"/>
      </p:ext>
    </p:extLst>
  </p:cSld>
  <p:clrMapOvr>
    <a:masterClrMapping/>
  </p:clrMapOvr>
  <p:transition spd="slow">
    <p:push dir="u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" y="-15826"/>
            <a:ext cx="9137496" cy="68738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27176" y="764704"/>
            <a:ext cx="5010040" cy="1323439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?</a:t>
            </a:r>
            <a:r>
              <a:rPr lang="he-IL" sz="8000" b="1" dirty="0">
                <a:solidFill>
                  <a:schemeClr val="bg1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6428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2432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ث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404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6408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ق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236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724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ر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576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436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ج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6386031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" y="-15826"/>
            <a:ext cx="9137496" cy="68738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27176" y="764704"/>
            <a:ext cx="5010040" cy="1323439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he-IL" sz="8000" b="1" dirty="0" smtClean="0">
                <a:solidFill>
                  <a:schemeClr val="bg1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 </a:t>
            </a:r>
            <a:endParaRPr lang="he-IL" sz="8000" b="1" dirty="0">
              <a:solidFill>
                <a:schemeClr val="bg1"/>
              </a:solidFill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6428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2432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ث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404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6408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236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724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ر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576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436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ج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145231"/>
      </p:ext>
    </p:extLst>
  </p:cSld>
  <p:clrMapOvr>
    <a:masterClrMapping/>
  </p:clrMapOvr>
  <p:transition spd="slow">
    <p:push dir="u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" y="-15826"/>
            <a:ext cx="9137496" cy="6873826"/>
          </a:xfrm>
          <a:prstGeom prst="rect">
            <a:avLst/>
          </a:prstGeom>
        </p:spPr>
      </p:pic>
      <p:sp>
        <p:nvSpPr>
          <p:cNvPr id="5" name="מלבן 4"/>
          <p:cNvSpPr/>
          <p:nvPr/>
        </p:nvSpPr>
        <p:spPr>
          <a:xfrm>
            <a:off x="630907" y="1885216"/>
            <a:ext cx="788869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EG" sz="3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هل نجحتم في حل جميع الأسئلة؟</a:t>
            </a:r>
          </a:p>
          <a:p>
            <a:pPr algn="ctr"/>
            <a:endParaRPr lang="ar-EG" sz="3600" b="1" dirty="0" smtClean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ctr"/>
            <a:r>
              <a:rPr lang="ar-EG" sz="3600" b="1" cap="none" spc="0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اذا ما هي الجملة التي حصلتم عليها</a:t>
            </a:r>
          </a:p>
        </p:txBody>
      </p:sp>
    </p:spTree>
    <p:extLst>
      <p:ext uri="{BB962C8B-B14F-4D97-AF65-F5344CB8AC3E}">
        <p14:creationId xmlns:p14="http://schemas.microsoft.com/office/powerpoint/2010/main" val="1008565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" y="-15826"/>
            <a:ext cx="9137496" cy="6873826"/>
          </a:xfrm>
          <a:prstGeom prst="rect">
            <a:avLst/>
          </a:prstGeom>
        </p:spPr>
      </p:pic>
      <p:pic>
        <p:nvPicPr>
          <p:cNvPr id="2" name="באנגלית1.mp4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38848" y="548680"/>
            <a:ext cx="7272808" cy="5358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022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video>
              <p:cMediaNode vol="80000" mute="1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" y="-15826"/>
            <a:ext cx="9137496" cy="68738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384688" y="764704"/>
            <a:ext cx="4752528" cy="1323439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X 3 = ?</a:t>
            </a:r>
            <a:r>
              <a:rPr lang="he-IL" sz="8000" b="1" dirty="0">
                <a:solidFill>
                  <a:schemeClr val="bg1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6428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hlinkClick r:id="rId3" action="ppaction://hlinksldjump"/>
          </p:cNvPr>
          <p:cNvSpPr txBox="1"/>
          <p:nvPr/>
        </p:nvSpPr>
        <p:spPr>
          <a:xfrm>
            <a:off x="752432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ا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404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6408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ل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236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724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ش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576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5616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ح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973771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" y="-15826"/>
            <a:ext cx="9137496" cy="68738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384688" y="764704"/>
            <a:ext cx="4752528" cy="1323439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X 6 = ?</a:t>
            </a:r>
            <a:r>
              <a:rPr lang="he-IL" sz="8000" b="1" dirty="0">
                <a:solidFill>
                  <a:schemeClr val="bg1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6428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26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2432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ج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404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6408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خ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236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724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ن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576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36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5616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ي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813603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" y="-15826"/>
            <a:ext cx="9137496" cy="68738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384688" y="764704"/>
            <a:ext cx="4752528" cy="1323439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X 7 = ?</a:t>
            </a:r>
            <a:r>
              <a:rPr lang="he-IL" sz="8000" b="1" dirty="0">
                <a:solidFill>
                  <a:schemeClr val="bg1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6428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2432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ق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404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6408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ك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236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23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724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م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576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436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ا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591044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" y="-15826"/>
            <a:ext cx="9137496" cy="68738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384688" y="764704"/>
            <a:ext cx="4752528" cy="1323439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X 2 = ?</a:t>
            </a:r>
            <a:r>
              <a:rPr lang="he-IL" sz="8000" b="1" dirty="0">
                <a:solidFill>
                  <a:schemeClr val="bg1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6428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2432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ؤ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404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6408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ز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236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724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576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436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س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257676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" y="-15826"/>
            <a:ext cx="9137496" cy="68738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27176" y="764704"/>
            <a:ext cx="5010040" cy="1323439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X 5 = ?</a:t>
            </a:r>
            <a:r>
              <a:rPr lang="he-IL" sz="8000" b="1" dirty="0">
                <a:solidFill>
                  <a:schemeClr val="bg1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6428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2432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ط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404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6408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ع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236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724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ف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576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45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436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ي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339925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" y="-15826"/>
            <a:ext cx="9137496" cy="68738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27176" y="764704"/>
            <a:ext cx="5010040" cy="1323439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X 6 = ?</a:t>
            </a:r>
            <a:r>
              <a:rPr lang="he-IL" sz="8000" b="1" dirty="0">
                <a:solidFill>
                  <a:schemeClr val="bg1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6428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2432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ل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404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6408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ش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2368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724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م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576" y="2996952"/>
            <a:ext cx="1371600" cy="110799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lang="he-IL" sz="6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43608" y="3946425"/>
            <a:ext cx="648072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ح</a:t>
            </a:r>
            <a:endParaRPr lang="he-IL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978721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אביב</Template>
  <TotalTime>562</TotalTime>
  <Words>383</Words>
  <Application>Microsoft Office PowerPoint</Application>
  <PresentationFormat>‫הצגה על המסך (4:3)</PresentationFormat>
  <Paragraphs>239</Paragraphs>
  <Slides>29</Slides>
  <Notes>0</Notes>
  <HiddenSlides>0</HiddenSlides>
  <MMClips>1</MMClips>
  <ScaleCrop>false</ScaleCrop>
  <HeadingPairs>
    <vt:vector size="6" baseType="variant">
      <vt:variant>
        <vt:lpstr>גופנים בשימוש</vt:lpstr>
      </vt:variant>
      <vt:variant>
        <vt:i4>9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29</vt:i4>
      </vt:variant>
    </vt:vector>
  </HeadingPairs>
  <TitlesOfParts>
    <vt:vector size="39" baseType="lpstr">
      <vt:lpstr>Arial</vt:lpstr>
      <vt:lpstr>Baskerville Old Face</vt:lpstr>
      <vt:lpstr>Calibri</vt:lpstr>
      <vt:lpstr>Courier New</vt:lpstr>
      <vt:lpstr>Tahoma</vt:lpstr>
      <vt:lpstr>Times New Roman</vt:lpstr>
      <vt:lpstr>Trebuchet MS</vt:lpstr>
      <vt:lpstr>Verdana</vt:lpstr>
      <vt:lpstr>Wingdings 2</vt:lpstr>
      <vt:lpstr>Spring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</dc:creator>
  <cp:lastModifiedBy>مرام شلبي</cp:lastModifiedBy>
  <cp:revision>43</cp:revision>
  <dcterms:created xsi:type="dcterms:W3CDTF">2014-02-16T16:09:38Z</dcterms:created>
  <dcterms:modified xsi:type="dcterms:W3CDTF">2020-05-21T15:35:41Z</dcterms:modified>
</cp:coreProperties>
</file>