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21"/>
  </p:notesMasterIdLst>
  <p:sldIdLst>
    <p:sldId id="275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C32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A3D4F2A-5184-4F63-9F87-112A3CA96B33}" type="datetimeFigureOut">
              <a:rPr lang="he-IL" smtClean="0"/>
              <a:pPr/>
              <a:t>כ"ז/אייר/תש"ף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94E0D6F-3C6A-4604-93C3-28D1C61BF57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BF8A6-03BD-45AA-AA5E-141CFD3EBBB3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אליפסה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C0336-8396-4EC8-BBC1-15A892395D4D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7C94-4250-42FB-81D2-7A190B6DBF35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D35A-CC06-41E4-8462-9FFF6A5A311B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לבן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EA8B-7ED2-4C1A-8CF1-FC6CD1F27336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9B0601-E373-4BF6-A0EF-27D5AA9E404E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תוכן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970D-FA78-4604-8639-C7420EFE45F9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e-IL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מציין מיקום תוכן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6" name="מציין מיקום תוכן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אליפסה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אליפסה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3" name="כותרת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FA48D-B284-4304-A149-8FC9FEAA936B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מלבן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DA67A-703D-4B4B-AA10-9A0A35FA4AAE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ציין מיקום תוכן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5F1C-B156-43F3-A45A-57AEE596FA8E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חבר ישר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אליפסה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3D455B0-8448-489A-9A9D-FB1A63B35B9B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BF3FCD6-AB08-40DB-9018-A31F02BCA11A}" type="datetime8">
              <a:rPr lang="he-IL" smtClean="0"/>
              <a:pPr/>
              <a:t>21 מאי 20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5DB636-05F4-495A-BB4B-B750897FB795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wedge/>
    <p:sndAc>
      <p:endSnd/>
    </p:sndAc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361607" y="2535775"/>
            <a:ext cx="850392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هيا بنا نكتشف موضوع</a:t>
            </a:r>
          </a:p>
          <a:p>
            <a:pPr algn="ctr"/>
            <a:r>
              <a:rPr lang="ar-EG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درسنا لليوم</a:t>
            </a:r>
            <a:endParaRPr lang="he-IL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r>
              <a:rPr lang="ar-SA" sz="7200" dirty="0" smtClean="0">
                <a:solidFill>
                  <a:srgbClr val="C327A5"/>
                </a:solidFill>
              </a:rPr>
              <a:t>لقد</a:t>
            </a:r>
            <a:r>
              <a:rPr lang="ar-SA" sz="7200" dirty="0" smtClean="0"/>
              <a:t> أصبت </a:t>
            </a:r>
            <a:r>
              <a:rPr lang="ar-SA" sz="7200" dirty="0" smtClean="0">
                <a:solidFill>
                  <a:srgbClr val="C327A5"/>
                </a:solidFill>
              </a:rPr>
              <a:t>ممتاز</a:t>
            </a:r>
          </a:p>
          <a:p>
            <a:endParaRPr lang="ar-SA" dirty="0" smtClean="0"/>
          </a:p>
          <a:p>
            <a:endParaRPr lang="he-IL" dirty="0"/>
          </a:p>
        </p:txBody>
      </p:sp>
      <p:sp>
        <p:nvSpPr>
          <p:cNvPr id="4" name="חץ שמאלה 3">
            <a:hlinkClick r:id="rId2" action="ppaction://hlinksldjump"/>
          </p:cNvPr>
          <p:cNvSpPr/>
          <p:nvPr/>
        </p:nvSpPr>
        <p:spPr>
          <a:xfrm>
            <a:off x="899592" y="5013176"/>
            <a:ext cx="2232248" cy="79208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هيا بنا للسؤال التالي</a:t>
            </a:r>
            <a:endParaRPr lang="he-IL" sz="2000" dirty="0"/>
          </a:p>
        </p:txBody>
      </p:sp>
      <p:pic>
        <p:nvPicPr>
          <p:cNvPr id="8195" name="Picture 3" descr="C:\Users\LANA\Desktop\imagesCA789BW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41373">
            <a:off x="5555014" y="4079081"/>
            <a:ext cx="2257425" cy="20288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5.72254E-6 C -0.00746 -0.06427 -0.02135 -0.10288 -0.04913 -0.15629 C -0.06128 -0.17964 -0.0769 -0.20438 -0.09843 -0.21132 C -0.10503 -0.2097 -0.10711 -0.21155 -0.10954 -0.203 C -0.11267 -0.1919 -0.11753 -0.16901 -0.11753 -0.16901 C -0.11545 -0.13386 -0.1151 -0.03213 -0.09531 0.01064 C -0.08558 0.03168 -0.06666 0.06059 -0.05242 0.08255 C -0.04236 0.09827 -0.01736 0.10059 -0.00312 0.10359 C 0.02518 0.09573 0.05296 0.08879 0.07778 0.06775 C 0.10799 0.04209 0.1257 5.72254E-6 0.13976 -0.0423 C 0.13872 -0.05502 0.13994 -0.06843 0.13646 -0.08022 C 0.12258 -0.12855 0.07709 -0.16369 0.04914 -0.19444 C 0.04445 -0.19953 0.04098 -0.20623 0.03646 -0.21132 C 0.02778 -0.22103 0.01858 -0.22959 0.00955 -0.23884 C 0.00452 -0.24392 0.00261 -0.2504 -0.00312 -0.25363 C -0.00624 -0.25548 -0.01267 -0.2578 -0.01267 -0.2578 C -0.03229 -0.25502 -0.03298 -0.25386 -0.04444 -0.23259 C -0.05242 -0.20092 -0.04947 -0.21595 -0.05399 -0.1882 C -0.0585 -0.13225 -0.05763 -0.15051 -0.05399 -0.04647 C -0.05329 -0.0282 -0.03749 -0.02311 -0.0269 -0.02311 " pathEditMode="relative" ptsTypes="fffffffffffffffffffA">
                                      <p:cBhvr>
                                        <p:cTn id="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C000"/>
                </a:solidFill>
              </a:rPr>
              <a:t>السؤال هو</a:t>
            </a:r>
            <a:endParaRPr lang="he-IL" dirty="0">
              <a:solidFill>
                <a:srgbClr val="FFC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أكمل الجملة </a:t>
            </a:r>
            <a:r>
              <a:rPr lang="ar-SA" dirty="0" err="1" smtClean="0">
                <a:solidFill>
                  <a:srgbClr val="FF0000"/>
                </a:solidFill>
              </a:rPr>
              <a:t>التالية:</a:t>
            </a:r>
            <a:endParaRPr lang="ar-S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dirty="0">
                <a:solidFill>
                  <a:schemeClr val="accent6"/>
                </a:solidFill>
              </a:rPr>
              <a:t> </a:t>
            </a:r>
            <a:r>
              <a:rPr lang="ar-SA" dirty="0" smtClean="0">
                <a:solidFill>
                  <a:srgbClr val="00B0F0"/>
                </a:solidFill>
              </a:rPr>
              <a:t>عندما تلعب رياضة تزداد وتيرة نبضات الـ ـــــــــــــــــ</a:t>
            </a:r>
          </a:p>
          <a:p>
            <a:pPr>
              <a:buNone/>
            </a:pPr>
            <a:endParaRPr lang="ar-SA" dirty="0"/>
          </a:p>
          <a:p>
            <a:pPr>
              <a:buNone/>
            </a:pPr>
            <a:endParaRPr lang="he-IL" dirty="0"/>
          </a:p>
        </p:txBody>
      </p:sp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5652120" y="3212976"/>
            <a:ext cx="2304256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القلب</a:t>
            </a:r>
            <a:r>
              <a:rPr lang="ar-SA" dirty="0" smtClean="0"/>
              <a:t> </a:t>
            </a:r>
            <a:endParaRPr lang="he-IL" dirty="0"/>
          </a:p>
        </p:txBody>
      </p:sp>
      <p:sp>
        <p:nvSpPr>
          <p:cNvPr id="5" name="מלבן 4">
            <a:hlinkClick r:id="rId3" action="ppaction://hlinksldjump"/>
          </p:cNvPr>
          <p:cNvSpPr/>
          <p:nvPr/>
        </p:nvSpPr>
        <p:spPr>
          <a:xfrm>
            <a:off x="1475656" y="3212976"/>
            <a:ext cx="2448272" cy="1440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اليدين</a:t>
            </a:r>
            <a:endParaRPr lang="he-IL" sz="6000" dirty="0"/>
          </a:p>
        </p:txBody>
      </p:sp>
      <p:pic>
        <p:nvPicPr>
          <p:cNvPr id="9218" name="Picture 2" descr="C:\Users\LANA\Desktop\imagesCASSKQE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236238">
            <a:off x="345225" y="1078620"/>
            <a:ext cx="2362200" cy="1933575"/>
          </a:xfrm>
          <a:prstGeom prst="rect">
            <a:avLst/>
          </a:prstGeom>
          <a:noFill/>
        </p:spPr>
      </p:pic>
      <p:pic>
        <p:nvPicPr>
          <p:cNvPr id="9220" name="Picture 4" descr="C:\Users\LANA\Pictures\imagesCA04RH2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658461">
            <a:off x="1097553" y="4715822"/>
            <a:ext cx="1800200" cy="1800200"/>
          </a:xfrm>
          <a:prstGeom prst="rect">
            <a:avLst/>
          </a:prstGeom>
          <a:noFill/>
        </p:spPr>
      </p:pic>
      <p:pic>
        <p:nvPicPr>
          <p:cNvPr id="9221" name="Picture 5" descr="C:\Users\LANA\Desktop\heart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797736">
            <a:off x="6263494" y="4906234"/>
            <a:ext cx="1917857" cy="182384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r>
              <a:rPr lang="ar-SA" sz="8000" dirty="0" smtClean="0">
                <a:solidFill>
                  <a:srgbClr val="C327A5"/>
                </a:solidFill>
              </a:rPr>
              <a:t>لقد</a:t>
            </a:r>
            <a:r>
              <a:rPr lang="ar-SA" sz="8000" dirty="0" smtClean="0"/>
              <a:t> أصبت </a:t>
            </a:r>
            <a:r>
              <a:rPr lang="ar-SA" sz="8000" dirty="0" smtClean="0">
                <a:solidFill>
                  <a:srgbClr val="C327A5"/>
                </a:solidFill>
              </a:rPr>
              <a:t>ممتاز</a:t>
            </a:r>
          </a:p>
          <a:p>
            <a:pPr>
              <a:buNone/>
            </a:pPr>
            <a:endParaRPr lang="ar-SA" dirty="0" smtClean="0"/>
          </a:p>
          <a:p>
            <a:endParaRPr lang="he-IL" dirty="0"/>
          </a:p>
        </p:txBody>
      </p:sp>
      <p:sp>
        <p:nvSpPr>
          <p:cNvPr id="4" name="חץ שמאלה 3">
            <a:hlinkClick r:id="rId2" action="ppaction://hlinksldjump"/>
          </p:cNvPr>
          <p:cNvSpPr/>
          <p:nvPr/>
        </p:nvSpPr>
        <p:spPr>
          <a:xfrm>
            <a:off x="899592" y="5013176"/>
            <a:ext cx="2232248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هيا بنا للسؤال التالي</a:t>
            </a:r>
            <a:endParaRPr lang="he-IL" dirty="0"/>
          </a:p>
        </p:txBody>
      </p:sp>
      <p:pic>
        <p:nvPicPr>
          <p:cNvPr id="5" name="Picture 3" descr="C:\Users\LANA\Desktop\imagesCA789BW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41373">
            <a:off x="5555016" y="3863059"/>
            <a:ext cx="2257425" cy="20288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pPr algn="ctr">
              <a:buNone/>
            </a:pPr>
            <a:r>
              <a:rPr lang="ar-SA" dirty="0" smtClean="0"/>
              <a:t>إجابة خاطئة حاول مرةً أخرى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he-IL" dirty="0"/>
          </a:p>
        </p:txBody>
      </p:sp>
      <p:sp>
        <p:nvSpPr>
          <p:cNvPr id="5" name="חץ ימינה 4">
            <a:hlinkClick r:id="rId2" action="ppaction://hlinksldjump"/>
          </p:cNvPr>
          <p:cNvSpPr/>
          <p:nvPr/>
        </p:nvSpPr>
        <p:spPr>
          <a:xfrm>
            <a:off x="5436096" y="4509120"/>
            <a:ext cx="2592288" cy="108012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العودة إلى السؤال</a:t>
            </a:r>
            <a:endParaRPr lang="he-I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2" descr="C:\Users\LANA\Desktop\sad-smile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08920"/>
            <a:ext cx="3645024" cy="364502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673" y="2012598"/>
            <a:ext cx="4512622" cy="4572000"/>
          </a:xfr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4427984" y="4005064"/>
            <a:ext cx="3744416" cy="25922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3</a:t>
            </a:r>
            <a:endParaRPr lang="he-IL" sz="9600" dirty="0"/>
          </a:p>
        </p:txBody>
      </p:sp>
      <p:sp>
        <p:nvSpPr>
          <p:cNvPr id="13" name="מלבן 12"/>
          <p:cNvSpPr/>
          <p:nvPr/>
        </p:nvSpPr>
        <p:spPr>
          <a:xfrm>
            <a:off x="683568" y="4005064"/>
            <a:ext cx="374441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4</a:t>
            </a:r>
            <a:endParaRPr lang="he-IL" sz="9600" dirty="0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70C0"/>
                </a:solidFill>
              </a:rPr>
              <a:t>عزيزي الطالب ها قد جاءت فرصتك للتوقع ما هو موضوع درسنا </a:t>
            </a:r>
            <a:r>
              <a:rPr lang="ar-SA" dirty="0" err="1" smtClean="0">
                <a:solidFill>
                  <a:srgbClr val="0070C0"/>
                </a:solidFill>
              </a:rPr>
              <a:t>اليوم...</a:t>
            </a:r>
            <a:endParaRPr lang="ar-SA" dirty="0" smtClean="0">
              <a:solidFill>
                <a:srgbClr val="0070C0"/>
              </a:solidFill>
            </a:endParaRPr>
          </a:p>
          <a:p>
            <a:endParaRPr lang="ar-SA" dirty="0"/>
          </a:p>
          <a:p>
            <a:pPr>
              <a:buNone/>
            </a:pPr>
            <a:r>
              <a:rPr lang="ar-SA" dirty="0" smtClean="0"/>
              <a:t> </a:t>
            </a:r>
            <a:r>
              <a:rPr lang="ar-SA" dirty="0" smtClean="0">
                <a:solidFill>
                  <a:srgbClr val="FF6699"/>
                </a:solidFill>
              </a:rPr>
              <a:t>هل يمكنك التوقع ما هو درس اليوم، حسناً سوف أساعدكم هل هو ال </a:t>
            </a:r>
          </a:p>
          <a:p>
            <a:pPr>
              <a:buNone/>
            </a:pPr>
            <a:r>
              <a:rPr lang="ar-SA" dirty="0"/>
              <a:t> 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6084168" y="4509120"/>
            <a:ext cx="266429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 smtClean="0"/>
              <a:t>التنفس</a:t>
            </a:r>
            <a:endParaRPr lang="he-IL" dirty="0"/>
          </a:p>
        </p:txBody>
      </p:sp>
      <p:sp>
        <p:nvSpPr>
          <p:cNvPr id="5" name="מלבן 4">
            <a:hlinkClick r:id="rId2" action="ppaction://hlinksldjump"/>
          </p:cNvPr>
          <p:cNvSpPr/>
          <p:nvPr/>
        </p:nvSpPr>
        <p:spPr>
          <a:xfrm>
            <a:off x="899592" y="5445224"/>
            <a:ext cx="266429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الرياضة</a:t>
            </a:r>
            <a:endParaRPr lang="he-IL" dirty="0"/>
          </a:p>
        </p:txBody>
      </p:sp>
      <p:pic>
        <p:nvPicPr>
          <p:cNvPr id="10242" name="Picture 2" descr="C:\Users\LANA\Desktop\imagesCAKJ31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28288">
            <a:off x="3324114" y="3473380"/>
            <a:ext cx="2457450" cy="18573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r>
              <a:rPr lang="ar-SA" sz="8000" dirty="0" smtClean="0">
                <a:solidFill>
                  <a:srgbClr val="C327A5"/>
                </a:solidFill>
              </a:rPr>
              <a:t>لقد</a:t>
            </a:r>
            <a:r>
              <a:rPr lang="ar-SA" sz="8000" dirty="0" smtClean="0"/>
              <a:t> أصبت </a:t>
            </a:r>
            <a:r>
              <a:rPr lang="ar-SA" sz="8000" dirty="0" smtClean="0">
                <a:solidFill>
                  <a:srgbClr val="C327A5"/>
                </a:solidFill>
              </a:rPr>
              <a:t>ممتاز</a:t>
            </a:r>
          </a:p>
          <a:p>
            <a:pPr>
              <a:buNone/>
            </a:pPr>
            <a:endParaRPr lang="ar-SA" dirty="0" smtClean="0"/>
          </a:p>
          <a:p>
            <a:endParaRPr lang="he-IL" dirty="0"/>
          </a:p>
        </p:txBody>
      </p:sp>
      <p:sp>
        <p:nvSpPr>
          <p:cNvPr id="4" name="חץ שמאלה 3">
            <a:hlinkClick r:id="rId2" action="ppaction://hlinksldjump"/>
          </p:cNvPr>
          <p:cNvSpPr/>
          <p:nvPr/>
        </p:nvSpPr>
        <p:spPr>
          <a:xfrm>
            <a:off x="899592" y="5085184"/>
            <a:ext cx="2232248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التالي</a:t>
            </a:r>
            <a:endParaRPr lang="he-IL" dirty="0"/>
          </a:p>
        </p:txBody>
      </p:sp>
      <p:pic>
        <p:nvPicPr>
          <p:cNvPr id="5" name="Picture 3" descr="C:\Users\LANA\Desktop\imagesCA789BW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41373">
            <a:off x="5555016" y="3863059"/>
            <a:ext cx="2257425" cy="20288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pPr algn="ctr">
              <a:buNone/>
            </a:pPr>
            <a:r>
              <a:rPr lang="ar-SA" dirty="0" smtClean="0"/>
              <a:t>إجابة خاطئة حاول مرةً أخرى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he-IL" dirty="0"/>
          </a:p>
        </p:txBody>
      </p:sp>
      <p:sp>
        <p:nvSpPr>
          <p:cNvPr id="5" name="חץ ימינה 4">
            <a:hlinkClick r:id="rId2" action="ppaction://hlinksldjump"/>
          </p:cNvPr>
          <p:cNvSpPr/>
          <p:nvPr/>
        </p:nvSpPr>
        <p:spPr>
          <a:xfrm>
            <a:off x="5508104" y="4509120"/>
            <a:ext cx="2592288" cy="108012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موضوع الدرس هو</a:t>
            </a:r>
            <a:endParaRPr lang="he-I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2" descr="C:\Users\LANA\Desktop\sad-smile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08920"/>
            <a:ext cx="3645024" cy="364502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מציין מיקום תוכן 2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433" y="1527175"/>
            <a:ext cx="4512622" cy="4572000"/>
          </a:xfrm>
        </p:spPr>
      </p:pic>
      <p:sp>
        <p:nvSpPr>
          <p:cNvPr id="6" name="כותרת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683568" y="4005064"/>
            <a:ext cx="374441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4</a:t>
            </a:r>
            <a:endParaRPr lang="he-IL" sz="9600" dirty="0"/>
          </a:p>
        </p:txBody>
      </p:sp>
      <p:sp>
        <p:nvSpPr>
          <p:cNvPr id="7" name="מלבן 6"/>
          <p:cNvSpPr/>
          <p:nvPr/>
        </p:nvSpPr>
        <p:spPr>
          <a:xfrm rot="19270832">
            <a:off x="-458348" y="650881"/>
            <a:ext cx="50144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التنفس</a:t>
            </a:r>
            <a:endParaRPr lang="he-IL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6142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buNone/>
            </a:pPr>
            <a:r>
              <a:rPr lang="ar-JO" dirty="0" smtClean="0">
                <a:solidFill>
                  <a:schemeClr val="bg1"/>
                </a:solidFill>
              </a:rPr>
              <a:t>من بعد ما عرفنا موضوع  درسنا لليوم </a:t>
            </a:r>
            <a:r>
              <a:rPr lang="ar-JO" dirty="0" smtClean="0">
                <a:solidFill>
                  <a:schemeClr val="bg1"/>
                </a:solidFill>
              </a:rPr>
              <a:t>وهو ال</a:t>
            </a:r>
            <a:r>
              <a:rPr lang="ar-EG" dirty="0" smtClean="0">
                <a:solidFill>
                  <a:schemeClr val="bg1"/>
                </a:solidFill>
              </a:rPr>
              <a:t>تنفس </a:t>
            </a:r>
          </a:p>
          <a:p>
            <a:pPr algn="ctr">
              <a:buNone/>
            </a:pPr>
            <a:r>
              <a:rPr lang="ar-EG" dirty="0" smtClean="0">
                <a:solidFill>
                  <a:schemeClr val="bg1"/>
                </a:solidFill>
              </a:rPr>
              <a:t>هيا ننتقل الى شريحة العرض</a:t>
            </a:r>
            <a:endParaRPr lang="ar-JO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ar-JO" dirty="0" smtClean="0">
                <a:solidFill>
                  <a:schemeClr val="bg1"/>
                </a:solidFill>
              </a:rPr>
              <a:t> </a:t>
            </a:r>
            <a:endParaRPr lang="ar-AE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ar-AE" dirty="0" smtClean="0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926" y="1467196"/>
            <a:ext cx="5068007" cy="5134692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داخل كل مربع يوجد سؤال سوف نجيب على الأسئلة بالترتيب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683568" y="1412776"/>
            <a:ext cx="3744416" cy="2592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2</a:t>
            </a:r>
            <a:endParaRPr lang="he-IL" sz="9600" dirty="0"/>
          </a:p>
        </p:txBody>
      </p:sp>
      <p:sp>
        <p:nvSpPr>
          <p:cNvPr id="11" name="מלבן 10">
            <a:hlinkClick r:id="rId3" action="ppaction://hlinksldjump"/>
          </p:cNvPr>
          <p:cNvSpPr/>
          <p:nvPr/>
        </p:nvSpPr>
        <p:spPr>
          <a:xfrm>
            <a:off x="4388874" y="1387407"/>
            <a:ext cx="3744416" cy="25922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1</a:t>
            </a:r>
            <a:endParaRPr lang="he-IL" sz="9600" dirty="0"/>
          </a:p>
        </p:txBody>
      </p:sp>
      <p:sp>
        <p:nvSpPr>
          <p:cNvPr id="12" name="מלבן 11"/>
          <p:cNvSpPr/>
          <p:nvPr/>
        </p:nvSpPr>
        <p:spPr>
          <a:xfrm>
            <a:off x="4427984" y="4005064"/>
            <a:ext cx="3744416" cy="25922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3</a:t>
            </a:r>
            <a:endParaRPr lang="he-IL" sz="9600" dirty="0"/>
          </a:p>
        </p:txBody>
      </p:sp>
      <p:sp>
        <p:nvSpPr>
          <p:cNvPr id="13" name="מלבן 12"/>
          <p:cNvSpPr/>
          <p:nvPr/>
        </p:nvSpPr>
        <p:spPr>
          <a:xfrm>
            <a:off x="683568" y="4005064"/>
            <a:ext cx="374441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4</a:t>
            </a:r>
            <a:endParaRPr lang="he-IL" sz="9600" dirty="0"/>
          </a:p>
        </p:txBody>
      </p:sp>
      <p:pic>
        <p:nvPicPr>
          <p:cNvPr id="1027" name="Picture 3" descr="C:\Users\LANA\Desktop\question_1813824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414818">
            <a:off x="6486921" y="1540111"/>
            <a:ext cx="2244794" cy="1400556"/>
          </a:xfrm>
          <a:prstGeom prst="rect">
            <a:avLst/>
          </a:prstGeom>
          <a:noFill/>
        </p:spPr>
      </p:pic>
      <p:pic>
        <p:nvPicPr>
          <p:cNvPr id="15" name="Picture 3" descr="C:\Users\LANA\Desktop\question_1813824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3650105">
            <a:off x="-316388" y="5397500"/>
            <a:ext cx="2244794" cy="1400556"/>
          </a:xfrm>
          <a:prstGeom prst="rect">
            <a:avLst/>
          </a:prstGeom>
          <a:noFill/>
        </p:spPr>
      </p:pic>
      <p:sp>
        <p:nvSpPr>
          <p:cNvPr id="4" name="מציין מיקום תוכן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6">
                    <a:lumMod val="75000"/>
                  </a:schemeClr>
                </a:solidFill>
              </a:rPr>
              <a:t>التنفس ضروري لـِ:</a:t>
            </a:r>
            <a:endParaRPr lang="ar-SA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724128" y="5301208"/>
            <a:ext cx="316835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2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للحيوانات فقط</a:t>
            </a:r>
            <a:endParaRPr lang="he-IL" sz="2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מלבן 4">
            <a:hlinkClick r:id="rId2" action="ppaction://hlinksldjump"/>
          </p:cNvPr>
          <p:cNvSpPr/>
          <p:nvPr/>
        </p:nvSpPr>
        <p:spPr>
          <a:xfrm>
            <a:off x="1691680" y="5661248"/>
            <a:ext cx="316835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EG" sz="2000" b="1" cap="all" dirty="0" smtClean="0">
                <a:ln w="0"/>
                <a:solidFill>
                  <a:srgbClr val="00B0F0"/>
                </a:solidFill>
                <a:effectLst>
                  <a:reflection blurRad="12700" stA="50000" endPos="50000" dist="5000" dir="5400000" sy="-100000" rotWithShape="0"/>
                </a:effectLst>
              </a:rPr>
              <a:t>جميع الكائنات الحية</a:t>
            </a:r>
            <a:endParaRPr lang="he-IL" sz="2000" b="1" cap="all" dirty="0">
              <a:ln w="0"/>
              <a:solidFill>
                <a:srgbClr val="00B0F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2267744" y="3573016"/>
            <a:ext cx="316835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EG" sz="20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للنباتات فقط</a:t>
            </a:r>
            <a:endParaRPr lang="he-IL" sz="2000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724128" y="2708920"/>
            <a:ext cx="316835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للإنسان فقط</a:t>
            </a:r>
            <a:endParaRPr lang="he-IL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2935052" y="404664"/>
            <a:ext cx="3063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السؤال هو </a:t>
            </a:r>
            <a:endParaRPr lang="he-IL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 descr="C:\Users\LANA\Desktop\10775475-smiling-little-boy-thinking-about-isolated-on-whi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08703">
            <a:off x="548632" y="2156602"/>
            <a:ext cx="1619672" cy="357189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pPr algn="ctr">
              <a:buNone/>
            </a:pPr>
            <a:r>
              <a:rPr lang="ar-SA" dirty="0" smtClean="0">
                <a:solidFill>
                  <a:srgbClr val="FF0000"/>
                </a:solidFill>
              </a:rPr>
              <a:t>إجابة خاطئة حاول مرةً أخرى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he-IL" dirty="0"/>
          </a:p>
        </p:txBody>
      </p:sp>
      <p:sp>
        <p:nvSpPr>
          <p:cNvPr id="5" name="חץ ימינה 4">
            <a:hlinkClick r:id="rId3" action="ppaction://hlinksldjump"/>
          </p:cNvPr>
          <p:cNvSpPr/>
          <p:nvPr/>
        </p:nvSpPr>
        <p:spPr>
          <a:xfrm>
            <a:off x="4067944" y="4653136"/>
            <a:ext cx="2592288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العودة إلى السؤال</a:t>
            </a:r>
            <a:endParaRPr lang="he-IL" dirty="0"/>
          </a:p>
        </p:txBody>
      </p:sp>
      <p:pic>
        <p:nvPicPr>
          <p:cNvPr id="3074" name="Picture 2" descr="C:\Users\LANA\Desktop\depositphotos_5572516-Boy-think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394671">
            <a:off x="976325" y="2015370"/>
            <a:ext cx="2185314" cy="460748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                لقد أصبت </a:t>
            </a:r>
            <a:r>
              <a:rPr lang="ar-SA" dirty="0" err="1" smtClean="0"/>
              <a:t>ممتاز</a:t>
            </a:r>
            <a:r>
              <a:rPr lang="ar-SA" sz="5400" b="1" dirty="0" err="1" smtClean="0">
                <a:solidFill>
                  <a:schemeClr val="bg1"/>
                </a:solidFill>
              </a:rPr>
              <a:t>......!!!</a:t>
            </a:r>
            <a:r>
              <a:rPr lang="ar-SA" sz="5400" b="1" dirty="0" smtClean="0"/>
              <a:t> 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endParaRPr lang="ar-SA" dirty="0" smtClean="0"/>
          </a:p>
          <a:p>
            <a:endParaRPr lang="he-IL" dirty="0"/>
          </a:p>
        </p:txBody>
      </p:sp>
      <p:sp>
        <p:nvSpPr>
          <p:cNvPr id="4" name="חץ שמאלה 3">
            <a:hlinkClick r:id="rId2" action="ppaction://hlinksldjump"/>
          </p:cNvPr>
          <p:cNvSpPr/>
          <p:nvPr/>
        </p:nvSpPr>
        <p:spPr>
          <a:xfrm>
            <a:off x="899592" y="5013176"/>
            <a:ext cx="2232248" cy="792088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هيا بنا للسؤال التالي</a:t>
            </a:r>
            <a:endParaRPr lang="he-IL" dirty="0"/>
          </a:p>
        </p:txBody>
      </p:sp>
      <p:pic>
        <p:nvPicPr>
          <p:cNvPr id="5124" name="Picture 4" descr="C:\Users\LANA\Desktop\ds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11838">
            <a:off x="394811" y="1984422"/>
            <a:ext cx="3109726" cy="242411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433" y="1527175"/>
            <a:ext cx="4512622" cy="4572000"/>
          </a:xfr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" name="מלבן 9">
            <a:hlinkClick r:id="rId3" action="ppaction://hlinksldjump"/>
          </p:cNvPr>
          <p:cNvSpPr/>
          <p:nvPr/>
        </p:nvSpPr>
        <p:spPr>
          <a:xfrm>
            <a:off x="683568" y="1412776"/>
            <a:ext cx="3744416" cy="25922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2</a:t>
            </a:r>
            <a:endParaRPr lang="he-IL" sz="9600" dirty="0"/>
          </a:p>
        </p:txBody>
      </p:sp>
      <p:sp>
        <p:nvSpPr>
          <p:cNvPr id="11" name="מלבן 10"/>
          <p:cNvSpPr/>
          <p:nvPr/>
        </p:nvSpPr>
        <p:spPr>
          <a:xfrm>
            <a:off x="4427984" y="1412776"/>
            <a:ext cx="3744416" cy="25922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1</a:t>
            </a:r>
            <a:endParaRPr lang="he-IL" sz="9600" dirty="0"/>
          </a:p>
        </p:txBody>
      </p:sp>
      <p:sp>
        <p:nvSpPr>
          <p:cNvPr id="12" name="מלבן 11"/>
          <p:cNvSpPr/>
          <p:nvPr/>
        </p:nvSpPr>
        <p:spPr>
          <a:xfrm>
            <a:off x="4427984" y="4005064"/>
            <a:ext cx="3744416" cy="25922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3</a:t>
            </a:r>
            <a:endParaRPr lang="he-IL" sz="9600" dirty="0"/>
          </a:p>
        </p:txBody>
      </p:sp>
      <p:sp>
        <p:nvSpPr>
          <p:cNvPr id="13" name="מלבן 12"/>
          <p:cNvSpPr/>
          <p:nvPr/>
        </p:nvSpPr>
        <p:spPr>
          <a:xfrm>
            <a:off x="683568" y="4005064"/>
            <a:ext cx="374441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4</a:t>
            </a:r>
            <a:endParaRPr lang="he-IL" sz="9600" dirty="0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السؤال هو</a:t>
            </a:r>
            <a:endParaRPr lang="he-IL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عندما</a:t>
            </a:r>
            <a:r>
              <a:rPr lang="ar-EG" dirty="0" smtClean="0">
                <a:solidFill>
                  <a:srgbClr val="002060"/>
                </a:solidFill>
              </a:rPr>
              <a:t> نلمس رقبتنا، نشعر بوجود حلقات، هذه الحلقات تسمى:</a:t>
            </a:r>
            <a:endParaRPr lang="ar-SA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ar-SA" dirty="0"/>
              <a:t> </a:t>
            </a:r>
            <a:endParaRPr lang="ar-SA" dirty="0" smtClean="0"/>
          </a:p>
        </p:txBody>
      </p:sp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6012160" y="3284984"/>
            <a:ext cx="2880320" cy="8640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800" dirty="0" smtClean="0"/>
              <a:t>القصبة الهوائية</a:t>
            </a:r>
            <a:endParaRPr lang="he-IL" sz="2800" dirty="0"/>
          </a:p>
        </p:txBody>
      </p:sp>
      <p:sp>
        <p:nvSpPr>
          <p:cNvPr id="5" name="מלבן 4">
            <a:hlinkClick r:id="rId3" action="ppaction://hlinksldjump"/>
          </p:cNvPr>
          <p:cNvSpPr/>
          <p:nvPr/>
        </p:nvSpPr>
        <p:spPr>
          <a:xfrm>
            <a:off x="323528" y="5589240"/>
            <a:ext cx="2880320" cy="86409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800" dirty="0" smtClean="0"/>
              <a:t>الحجاب الحاجز</a:t>
            </a:r>
            <a:endParaRPr lang="he-IL" sz="2800" dirty="0"/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2555776" y="3284984"/>
            <a:ext cx="2880320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3200" dirty="0" smtClean="0"/>
              <a:t>الرئتين</a:t>
            </a:r>
            <a:endParaRPr lang="he-IL" sz="3200" dirty="0"/>
          </a:p>
        </p:txBody>
      </p:sp>
      <p:sp>
        <p:nvSpPr>
          <p:cNvPr id="7" name="מלבן 6">
            <a:hlinkClick r:id="rId3" action="ppaction://hlinksldjump"/>
          </p:cNvPr>
          <p:cNvSpPr/>
          <p:nvPr/>
        </p:nvSpPr>
        <p:spPr>
          <a:xfrm>
            <a:off x="5364088" y="5589240"/>
            <a:ext cx="2880320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000" dirty="0" smtClean="0"/>
              <a:t>انابيب نقل الدم</a:t>
            </a:r>
            <a:endParaRPr lang="he-IL" sz="2000" dirty="0"/>
          </a:p>
        </p:txBody>
      </p:sp>
      <p:pic>
        <p:nvPicPr>
          <p:cNvPr id="6146" name="Picture 2" descr="C:\Users\LANA\Desktop\imagesCAXPABH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567431">
            <a:off x="182056" y="2327780"/>
            <a:ext cx="1752600" cy="26098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673" y="1719064"/>
            <a:ext cx="4512622" cy="4572000"/>
          </a:xfr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683568" y="1412776"/>
            <a:ext cx="3744416" cy="25922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2</a:t>
            </a:r>
            <a:endParaRPr lang="he-IL" sz="9600" dirty="0"/>
          </a:p>
        </p:txBody>
      </p:sp>
      <p:sp>
        <p:nvSpPr>
          <p:cNvPr id="12" name="מלבן 11">
            <a:hlinkClick r:id="rId3" action="ppaction://hlinksldjump"/>
          </p:cNvPr>
          <p:cNvSpPr/>
          <p:nvPr/>
        </p:nvSpPr>
        <p:spPr>
          <a:xfrm>
            <a:off x="4427984" y="4005064"/>
            <a:ext cx="3744416" cy="25922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3</a:t>
            </a:r>
            <a:endParaRPr lang="he-IL" sz="9600" dirty="0"/>
          </a:p>
        </p:txBody>
      </p:sp>
      <p:sp>
        <p:nvSpPr>
          <p:cNvPr id="13" name="מלבן 12"/>
          <p:cNvSpPr/>
          <p:nvPr/>
        </p:nvSpPr>
        <p:spPr>
          <a:xfrm>
            <a:off x="683568" y="4005064"/>
            <a:ext cx="374441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4</a:t>
            </a:r>
            <a:endParaRPr lang="he-IL" sz="9600" dirty="0"/>
          </a:p>
        </p:txBody>
      </p:sp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pPr algn="ctr">
              <a:buNone/>
            </a:pPr>
            <a:r>
              <a:rPr lang="ar-SA" dirty="0" smtClean="0"/>
              <a:t>إجابة خاطئة حاول مرةً أخرى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endParaRPr lang="ar-SA" dirty="0"/>
          </a:p>
          <a:p>
            <a:pPr algn="ctr">
              <a:buNone/>
            </a:pPr>
            <a:endParaRPr lang="he-IL" dirty="0"/>
          </a:p>
        </p:txBody>
      </p:sp>
      <p:sp>
        <p:nvSpPr>
          <p:cNvPr id="5" name="חץ ימינה 4">
            <a:hlinkClick r:id="rId2" action="ppaction://hlinksldjump"/>
          </p:cNvPr>
          <p:cNvSpPr/>
          <p:nvPr/>
        </p:nvSpPr>
        <p:spPr>
          <a:xfrm>
            <a:off x="4427984" y="4509120"/>
            <a:ext cx="2592288" cy="108012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العودة إلى السؤال</a:t>
            </a:r>
            <a:endParaRPr lang="he-I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0" name="Picture 2" descr="C:\Users\LANA\Desktop\sad-smile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08920"/>
            <a:ext cx="3645024" cy="364502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4 -0.00046 C 0.18594 0.01457 0.27847 0.02983 0.28212 0.00139 C 0.28576 -0.02682 0.15798 -0.14636 0.11493 -0.17017 C 0.07187 -0.19399 0.04774 -0.16809 0.02378 -0.14197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-8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0185 C -0.0033 -0.01225 -0.00486 -0.02404 -0.00833 -0.03907 C -0.01232 -0.05641 -0.0158 -0.07237 -0.01753 -0.09063 C -0.01892 -0.10751 -0.01892 -0.12508 -0.02135 -0.14196 C -0.02187 -0.14982 -0.02274 -0.15722 -0.02274 -0.16508 C -0.02274 -0.17225 -0.02187 -0.15098 -0.02135 -0.14381 C -0.021 -0.13618 -0.0177 -0.12948 -0.01614 -0.12231 C -0.01059 -0.09687 -0.00503 -0.07167 0.0007 -0.04601 C 0.00191 -0.03422 0.00313 -0.02381 0.00573 -0.01248 C 0.00764 0.00324 0.00608 -0.00693 0.00834 0.0037 C 0.00886 0.00602 0.01129 0.01226 0.00973 0.01064 C 0.00035 -4.39306E-6 -0.00191 -0.01641 -0.00711 -0.03005 C -0.01198 -0.043 -0.02274 -0.06751 -0.02274 -0.06728 C -0.03281 -0.11514 -0.04652 -0.16161 -0.05121 -0.21133 C -0.05173 -0.21711 -0.05191 -0.22312 -0.05243 -0.2289 C -0.05312 -0.23722 -0.05434 -0.24531 -0.0552 -0.25364 C -0.05573 -0.25896 -0.05607 -0.2645 -0.05642 -0.26959 C -0.05694 -0.27375 -0.05764 -0.28624 -0.05764 -0.28208 C -0.05764 -0.26867 -0.05677 -0.25965 -0.05243 -0.24855 C -0.05 -0.23052 -0.04566 -0.21086 -0.03836 -0.19514 C -0.03628 -0.1815 -0.02864 -0.16185 -0.02274 -0.15098 C -0.0177 -0.12971 -0.02066 -0.13988 -0.01354 -0.12069 C -0.00468 -0.09641 -0.01597 -0.11953 -0.00833 -0.10474 C -0.00711 -0.0978 -0.00451 -0.0904 -0.00069 -0.08508 C 0.00035 -0.08346 0.00191 -0.08277 0.0033 -0.08161 C 0.00504 -0.07976 0.00834 -0.0763 0.00834 -0.07606 " pathEditMode="relative" rAng="0" ptsTypes="fffffffffffffffffffffffffA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-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זרחי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אזרח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אזרח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441</TotalTime>
  <Words>192</Words>
  <Application>Microsoft Office PowerPoint</Application>
  <PresentationFormat>‫הצגה על המסך (4:3)</PresentationFormat>
  <Paragraphs>99</Paragraphs>
  <Slides>19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Wingdings</vt:lpstr>
      <vt:lpstr>Wingdings 2</vt:lpstr>
      <vt:lpstr>אזרחי</vt:lpstr>
      <vt:lpstr>מצגת של PowerPoint‏</vt:lpstr>
      <vt:lpstr>داخل كل مربع يوجد سؤال سوف نجيب على الأسئلة بالترتيب</vt:lpstr>
      <vt:lpstr>מצגת של PowerPoint‏</vt:lpstr>
      <vt:lpstr>מצגת של PowerPoint‏</vt:lpstr>
      <vt:lpstr>מצגת של PowerPoint‏</vt:lpstr>
      <vt:lpstr>מצגת של PowerPoint‏</vt:lpstr>
      <vt:lpstr>السؤال هو</vt:lpstr>
      <vt:lpstr>מצגת של PowerPoint‏</vt:lpstr>
      <vt:lpstr>מצגת של PowerPoint‏</vt:lpstr>
      <vt:lpstr>מצגת של PowerPoint‏</vt:lpstr>
      <vt:lpstr>السؤال هو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Rambam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اليوم: ......!!!</dc:title>
  <dc:creator>LANA</dc:creator>
  <cp:lastModifiedBy>مرام شلبي</cp:lastModifiedBy>
  <cp:revision>28</cp:revision>
  <dcterms:created xsi:type="dcterms:W3CDTF">2012-12-26T17:33:55Z</dcterms:created>
  <dcterms:modified xsi:type="dcterms:W3CDTF">2020-05-21T10:08:58Z</dcterms:modified>
</cp:coreProperties>
</file>