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kTVGUbv2nqjNYvBtoTRcg==" hashData="s0dwJC6///08ZUpVF3fo7X3UlZc+qvwUhusnYy70zQ7eMY2yGR/BgA/g2m9Cs/tIsHu7EDGUCbnTInryPkuDZ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3230-8472-4E75-B2B8-C2C54A9E5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F0511FD6-29BC-4F8C-A678-2DFA4F23E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939B5A85-F657-4339-9842-848C0DCB378D}"/>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5" name="Footer Placeholder 4">
            <a:extLst>
              <a:ext uri="{FF2B5EF4-FFF2-40B4-BE49-F238E27FC236}">
                <a16:creationId xmlns:a16="http://schemas.microsoft.com/office/drawing/2014/main" id="{17C32072-04E2-42C3-ACFE-8A6C031DBD8F}"/>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743A5C13-BEE4-47E6-9041-3BBE4CBCF84B}"/>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56404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66AB-8C49-4F87-86BC-705428E839DD}"/>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9A20012A-C793-45A3-AEC3-4625074D94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E9E725CD-082E-4016-A7EE-39EBC71A1482}"/>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5" name="Footer Placeholder 4">
            <a:extLst>
              <a:ext uri="{FF2B5EF4-FFF2-40B4-BE49-F238E27FC236}">
                <a16:creationId xmlns:a16="http://schemas.microsoft.com/office/drawing/2014/main" id="{4E95DC70-4F9A-4E43-B2EF-EC711A1BD03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BE758993-63E4-4C5D-92EE-68CF4EDB89C6}"/>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361561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E6C91-A813-4A57-AF60-AF8A9FC897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8D547B5B-13E5-4FB4-B7D9-4046366500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677BBF01-572C-473D-809D-D925DEE4F53E}"/>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5" name="Footer Placeholder 4">
            <a:extLst>
              <a:ext uri="{FF2B5EF4-FFF2-40B4-BE49-F238E27FC236}">
                <a16:creationId xmlns:a16="http://schemas.microsoft.com/office/drawing/2014/main" id="{3C545C35-267B-4380-88B3-2130784A3609}"/>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7A31C7C8-CDB8-4A3A-97C0-E3FF12018D1D}"/>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169667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E443-AC41-4437-90FF-3647C073DA73}"/>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A756461D-6199-4D53-B553-216A711B0C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C8FAD089-FF72-44A7-BF5D-37C170F57BFB}"/>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5" name="Footer Placeholder 4">
            <a:extLst>
              <a:ext uri="{FF2B5EF4-FFF2-40B4-BE49-F238E27FC236}">
                <a16:creationId xmlns:a16="http://schemas.microsoft.com/office/drawing/2014/main" id="{43A79D6D-B255-4103-964D-D88DA4D7992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EA753489-7267-430E-A8E6-E1C02D151804}"/>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159493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881E-9718-4813-AE30-FB005850F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E7DDB31A-AB2C-4BF7-85CD-3F00DCE11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ACAD66-092B-48B5-A9B9-E6862748CDBA}"/>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5" name="Footer Placeholder 4">
            <a:extLst>
              <a:ext uri="{FF2B5EF4-FFF2-40B4-BE49-F238E27FC236}">
                <a16:creationId xmlns:a16="http://schemas.microsoft.com/office/drawing/2014/main" id="{88EE0156-3E61-49F7-BE91-135D77BC1197}"/>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2CFB2DFB-1D2B-4168-9079-23BF96BC72F7}"/>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101666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A7F2-9B90-44C0-B111-B4F489980976}"/>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313E1074-B758-4653-BB11-F1EEE764E0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EA739BFD-74FD-4710-8F57-4ED110E4F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FCD3F074-4F7B-4197-A597-CEE40F3EF53A}"/>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6" name="Footer Placeholder 5">
            <a:extLst>
              <a:ext uri="{FF2B5EF4-FFF2-40B4-BE49-F238E27FC236}">
                <a16:creationId xmlns:a16="http://schemas.microsoft.com/office/drawing/2014/main" id="{7FB8039B-6E0E-4653-A22E-FE6EFEA83DCA}"/>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9DC4F314-6B2E-488B-8B4A-A10D5350540B}"/>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49138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AF6B-C252-4734-87D0-350F98F8FF92}"/>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15E3A965-B3D5-43B3-A896-37E704303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C12090-752C-4C52-BE7E-3F0552297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358039BB-790F-468C-9E32-C6B2B410F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834-22DC-41D5-B353-22BC59DA53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BC85137C-C0EC-40AC-BCBB-C031CF6E813D}"/>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8" name="Footer Placeholder 7">
            <a:extLst>
              <a:ext uri="{FF2B5EF4-FFF2-40B4-BE49-F238E27FC236}">
                <a16:creationId xmlns:a16="http://schemas.microsoft.com/office/drawing/2014/main" id="{FFA71C76-C0B3-42F5-9E52-DADDDD092B5B}"/>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3C6AB63A-73C7-47D2-9119-6BBD39FA4431}"/>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26839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A66B-B071-4FF5-B420-0B86753A66EF}"/>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6F881449-DBD9-47D1-9EB2-C2CE291E18CF}"/>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4" name="Footer Placeholder 3">
            <a:extLst>
              <a:ext uri="{FF2B5EF4-FFF2-40B4-BE49-F238E27FC236}">
                <a16:creationId xmlns:a16="http://schemas.microsoft.com/office/drawing/2014/main" id="{7B149BD6-E36E-4AE4-9515-37905B84C1F4}"/>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8FCAB1D8-0A7D-4233-8174-AD2908942840}"/>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318424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C6545-8619-40DF-9DCC-424CD7F14A00}"/>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3" name="Footer Placeholder 2">
            <a:extLst>
              <a:ext uri="{FF2B5EF4-FFF2-40B4-BE49-F238E27FC236}">
                <a16:creationId xmlns:a16="http://schemas.microsoft.com/office/drawing/2014/main" id="{9FB76528-229B-4D7D-9223-7CE9D7ABEFEE}"/>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FC4CD72C-010D-4CF9-BB91-D404FBC6B1B0}"/>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385690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16E6-0EDF-4A0E-98A2-FF07990D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636079F5-464D-4FBC-89E9-136F4E418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BE84B216-6E2E-4A86-A9F3-4CEBFFBF2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6BFE9-0BBD-4F24-9E15-0A9987D545C3}"/>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6" name="Footer Placeholder 5">
            <a:extLst>
              <a:ext uri="{FF2B5EF4-FFF2-40B4-BE49-F238E27FC236}">
                <a16:creationId xmlns:a16="http://schemas.microsoft.com/office/drawing/2014/main" id="{CF5C41DC-F99F-4129-AA18-B7385BF01AF1}"/>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5E3A3BCE-CE48-4F56-8E26-86E66187C1C7}"/>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375608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6EFB-2C4B-4BEF-80E4-578035C77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4781395C-BCD3-4341-9C1D-3D0666264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23E4D965-E41E-4826-AF96-69B439AEE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B880E-692E-4F20-AEB3-C7D358A30AA5}"/>
              </a:ext>
            </a:extLst>
          </p:cNvPr>
          <p:cNvSpPr>
            <a:spLocks noGrp="1"/>
          </p:cNvSpPr>
          <p:nvPr>
            <p:ph type="dt" sz="half" idx="10"/>
          </p:nvPr>
        </p:nvSpPr>
        <p:spPr/>
        <p:txBody>
          <a:bodyPr/>
          <a:lstStyle/>
          <a:p>
            <a:fld id="{1422D1B1-207E-44A1-9AE2-1B235D0FE0FB}" type="datetimeFigureOut">
              <a:rPr lang="ar-SA" smtClean="0"/>
              <a:t>25/03/42</a:t>
            </a:fld>
            <a:endParaRPr lang="ar-SA"/>
          </a:p>
        </p:txBody>
      </p:sp>
      <p:sp>
        <p:nvSpPr>
          <p:cNvPr id="6" name="Footer Placeholder 5">
            <a:extLst>
              <a:ext uri="{FF2B5EF4-FFF2-40B4-BE49-F238E27FC236}">
                <a16:creationId xmlns:a16="http://schemas.microsoft.com/office/drawing/2014/main" id="{804C6301-2280-4FDC-AF9F-7E0094304EB3}"/>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85649F46-E83A-4CAF-B08A-F0A9475C12E7}"/>
              </a:ext>
            </a:extLst>
          </p:cNvPr>
          <p:cNvSpPr>
            <a:spLocks noGrp="1"/>
          </p:cNvSpPr>
          <p:nvPr>
            <p:ph type="sldNum" sz="quarter" idx="12"/>
          </p:nvPr>
        </p:nvSpPr>
        <p:spPr/>
        <p:txBody>
          <a:bodyPr/>
          <a:lstStyle/>
          <a:p>
            <a:fld id="{FCA78A88-03FC-4874-86B7-461140C23AFD}" type="slidenum">
              <a:rPr lang="ar-SA" smtClean="0"/>
              <a:t>‹#›</a:t>
            </a:fld>
            <a:endParaRPr lang="ar-SA"/>
          </a:p>
        </p:txBody>
      </p:sp>
    </p:spTree>
    <p:extLst>
      <p:ext uri="{BB962C8B-B14F-4D97-AF65-F5344CB8AC3E}">
        <p14:creationId xmlns:p14="http://schemas.microsoft.com/office/powerpoint/2010/main" val="78576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7A862-A6DA-4EE4-9FDE-69BFF475D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DBE05A2D-2859-4F20-A30F-03E6160E9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ECD25B78-0E7B-4850-8EB8-25E0D8B35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2D1B1-207E-44A1-9AE2-1B235D0FE0FB}" type="datetimeFigureOut">
              <a:rPr lang="ar-SA" smtClean="0"/>
              <a:t>25/03/42</a:t>
            </a:fld>
            <a:endParaRPr lang="ar-SA"/>
          </a:p>
        </p:txBody>
      </p:sp>
      <p:sp>
        <p:nvSpPr>
          <p:cNvPr id="5" name="Footer Placeholder 4">
            <a:extLst>
              <a:ext uri="{FF2B5EF4-FFF2-40B4-BE49-F238E27FC236}">
                <a16:creationId xmlns:a16="http://schemas.microsoft.com/office/drawing/2014/main" id="{AA4B4085-EAB4-4EFB-B94C-E92861A38F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5031634B-B1E6-4514-8635-CD510BCE2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8A88-03FC-4874-86B7-461140C23AFD}" type="slidenum">
              <a:rPr lang="ar-SA" smtClean="0"/>
              <a:t>‹#›</a:t>
            </a:fld>
            <a:endParaRPr lang="ar-SA"/>
          </a:p>
        </p:txBody>
      </p:sp>
    </p:spTree>
    <p:extLst>
      <p:ext uri="{BB962C8B-B14F-4D97-AF65-F5344CB8AC3E}">
        <p14:creationId xmlns:p14="http://schemas.microsoft.com/office/powerpoint/2010/main" val="294055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17C3-A7ED-4B43-89C5-C629A4B82C6B}"/>
              </a:ext>
            </a:extLst>
          </p:cNvPr>
          <p:cNvSpPr>
            <a:spLocks noGrp="1"/>
          </p:cNvSpPr>
          <p:nvPr>
            <p:ph type="ctrTitle"/>
          </p:nvPr>
        </p:nvSpPr>
        <p:spPr>
          <a:xfrm>
            <a:off x="1524000" y="248858"/>
            <a:ext cx="9144000" cy="1164329"/>
          </a:xfrm>
        </p:spPr>
        <p:txBody>
          <a:bodyPr>
            <a:normAutofit fontScale="90000"/>
          </a:bodyPr>
          <a:lstStyle/>
          <a:p>
            <a:r>
              <a:rPr lang="ar-SA" dirty="0"/>
              <a:t>جاكسون بولوك والفن التعبيري/ التجريدي</a:t>
            </a:r>
          </a:p>
        </p:txBody>
      </p:sp>
      <p:pic>
        <p:nvPicPr>
          <p:cNvPr id="1026" name="Picture 2" descr="أهم ميراث تركه جاكسون بولوك في الفن الحديث هو الجرأة والمخاطرة في المقاربات الإبداعية (مواقع التواصل)">
            <a:extLst>
              <a:ext uri="{FF2B5EF4-FFF2-40B4-BE49-F238E27FC236}">
                <a16:creationId xmlns:a16="http://schemas.microsoft.com/office/drawing/2014/main" id="{265A53FD-4853-4966-A9A4-5BE6F80D9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808887"/>
            <a:ext cx="733425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86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16E1-A78F-48E6-A2A6-D1996654C0F0}"/>
              </a:ext>
            </a:extLst>
          </p:cNvPr>
          <p:cNvSpPr>
            <a:spLocks noGrp="1"/>
          </p:cNvSpPr>
          <p:nvPr>
            <p:ph type="title"/>
          </p:nvPr>
        </p:nvSpPr>
        <p:spPr>
          <a:xfrm>
            <a:off x="838200" y="802447"/>
            <a:ext cx="10515600" cy="1325563"/>
          </a:xfrm>
        </p:spPr>
        <p:txBody>
          <a:bodyPr/>
          <a:lstStyle/>
          <a:p>
            <a:pPr algn="ctr"/>
            <a:r>
              <a:rPr lang="ar-SA" dirty="0"/>
              <a:t>"أنا مهتم بالتعبير عن عواطفي لا بتوضيحها"</a:t>
            </a:r>
          </a:p>
        </p:txBody>
      </p:sp>
      <p:sp>
        <p:nvSpPr>
          <p:cNvPr id="3" name="Content Placeholder 2">
            <a:extLst>
              <a:ext uri="{FF2B5EF4-FFF2-40B4-BE49-F238E27FC236}">
                <a16:creationId xmlns:a16="http://schemas.microsoft.com/office/drawing/2014/main" id="{FE641874-B313-4241-B276-591059475957}"/>
              </a:ext>
            </a:extLst>
          </p:cNvPr>
          <p:cNvSpPr>
            <a:spLocks noGrp="1"/>
          </p:cNvSpPr>
          <p:nvPr>
            <p:ph idx="1"/>
          </p:nvPr>
        </p:nvSpPr>
        <p:spPr>
          <a:xfrm>
            <a:off x="838200" y="2302013"/>
            <a:ext cx="10515600" cy="4190862"/>
          </a:xfrm>
        </p:spPr>
        <p:txBody>
          <a:bodyPr>
            <a:normAutofit/>
          </a:bodyPr>
          <a:lstStyle/>
          <a:p>
            <a:pPr marL="0" indent="0" algn="r">
              <a:buNone/>
            </a:pPr>
            <a:r>
              <a:rPr lang="ar-SA" dirty="0"/>
              <a:t>بول جاكسون بولوك، كان رساما أمريكيا وأحد رواد حركة التعبيرية التجريدية. أشهر لوحات الفنان كانت مرسومة بواسطة تنقيط ورش الدهان والالوان على لوح كبير.</a:t>
            </a:r>
            <a:endParaRPr lang="en-US" dirty="0"/>
          </a:p>
          <a:p>
            <a:pPr marL="0" indent="0" algn="r">
              <a:buNone/>
            </a:pPr>
            <a:endParaRPr lang="en-US" dirty="0"/>
          </a:p>
          <a:p>
            <a:pPr marL="0" indent="0" algn="r">
              <a:buNone/>
            </a:pPr>
            <a:endParaRPr lang="en-US" dirty="0"/>
          </a:p>
          <a:p>
            <a:pPr marL="0" indent="0" algn="r">
              <a:buNone/>
            </a:pPr>
            <a:r>
              <a:rPr lang="en-US" dirty="0"/>
              <a:t> </a:t>
            </a:r>
            <a:endParaRPr lang="ar-SA" dirty="0"/>
          </a:p>
        </p:txBody>
      </p:sp>
    </p:spTree>
    <p:extLst>
      <p:ext uri="{BB962C8B-B14F-4D97-AF65-F5344CB8AC3E}">
        <p14:creationId xmlns:p14="http://schemas.microsoft.com/office/powerpoint/2010/main" val="96181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7181E9-E0FE-4D19-9798-272297477AAB}"/>
              </a:ext>
            </a:extLst>
          </p:cNvPr>
          <p:cNvSpPr>
            <a:spLocks noGrp="1"/>
          </p:cNvSpPr>
          <p:nvPr>
            <p:ph idx="1"/>
          </p:nvPr>
        </p:nvSpPr>
        <p:spPr/>
        <p:txBody>
          <a:bodyPr/>
          <a:lstStyle/>
          <a:p>
            <a:pPr marL="0" indent="0" algn="r">
              <a:buNone/>
            </a:pPr>
            <a:r>
              <a:rPr lang="ar-SA" b="1" u="sng" dirty="0"/>
              <a:t>كيف نقرأ لوحات جاكسون بولوك؟</a:t>
            </a:r>
            <a:br>
              <a:rPr lang="ar-SA" b="1" u="sng" dirty="0"/>
            </a:br>
            <a:r>
              <a:rPr lang="ar-SA" dirty="0"/>
              <a:t>نشأ الفن التجريدي لالتقاط المشاعر الأولية للفنان، وللتركيز على التعبير الفردي، الذي يعتبر إحدى أهم سمات الفن الحديث التي تميزه عن الفنون الكلاسيكية. لذا قراءة أعمال جاكسون بولوك والتفاعل معها، بحاجة إلى بعض الوقت والتأني من المتفرج، لأنها تقدم أعمالا إبداعية بحاجة إلى استكشاف جماليتها، ولا تعيد إنتاج جماليات قديمة راسخة في عقل المتلقي منذ البداية.</a:t>
            </a:r>
          </a:p>
        </p:txBody>
      </p:sp>
    </p:spTree>
    <p:extLst>
      <p:ext uri="{BB962C8B-B14F-4D97-AF65-F5344CB8AC3E}">
        <p14:creationId xmlns:p14="http://schemas.microsoft.com/office/powerpoint/2010/main" val="389055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7586-F4DC-4E22-AE9E-AD1C909A0D33}"/>
              </a:ext>
            </a:extLst>
          </p:cNvPr>
          <p:cNvSpPr>
            <a:spLocks noGrp="1"/>
          </p:cNvSpPr>
          <p:nvPr>
            <p:ph type="title"/>
          </p:nvPr>
        </p:nvSpPr>
        <p:spPr>
          <a:xfrm>
            <a:off x="2113660" y="802447"/>
            <a:ext cx="8150088" cy="642040"/>
          </a:xfrm>
        </p:spPr>
        <p:txBody>
          <a:bodyPr>
            <a:normAutofit fontScale="90000"/>
          </a:bodyPr>
          <a:lstStyle/>
          <a:p>
            <a:r>
              <a:rPr lang="ar-SA" dirty="0"/>
              <a:t>واحدة من أشهر لوحات بولوك هي لوحة "تقارب"</a:t>
            </a:r>
            <a:br>
              <a:rPr lang="en-US" dirty="0"/>
            </a:br>
            <a:endParaRPr lang="ar-SA" dirty="0"/>
          </a:p>
        </p:txBody>
      </p:sp>
      <p:sp>
        <p:nvSpPr>
          <p:cNvPr id="3" name="Content Placeholder 2">
            <a:extLst>
              <a:ext uri="{FF2B5EF4-FFF2-40B4-BE49-F238E27FC236}">
                <a16:creationId xmlns:a16="http://schemas.microsoft.com/office/drawing/2014/main" id="{0DD3344A-5073-4608-8E8D-AA6F0A4AF688}"/>
              </a:ext>
            </a:extLst>
          </p:cNvPr>
          <p:cNvSpPr>
            <a:spLocks noGrp="1"/>
          </p:cNvSpPr>
          <p:nvPr>
            <p:ph idx="1"/>
          </p:nvPr>
        </p:nvSpPr>
        <p:spPr/>
        <p:txBody>
          <a:bodyPr/>
          <a:lstStyle/>
          <a:p>
            <a:pPr marL="0" indent="0" algn="r">
              <a:buNone/>
            </a:pPr>
            <a:endParaRPr lang="en-US" dirty="0"/>
          </a:p>
          <a:p>
            <a:pPr marL="0" indent="0" algn="r">
              <a:buNone/>
            </a:pPr>
            <a:endParaRPr lang="ar-SA" dirty="0"/>
          </a:p>
        </p:txBody>
      </p:sp>
      <p:pic>
        <p:nvPicPr>
          <p:cNvPr id="4" name="Picture 3">
            <a:extLst>
              <a:ext uri="{FF2B5EF4-FFF2-40B4-BE49-F238E27FC236}">
                <a16:creationId xmlns:a16="http://schemas.microsoft.com/office/drawing/2014/main" id="{0602262D-7B39-4827-923C-83862CE20435}"/>
              </a:ext>
            </a:extLst>
          </p:cNvPr>
          <p:cNvPicPr>
            <a:picLocks noChangeAspect="1"/>
          </p:cNvPicPr>
          <p:nvPr/>
        </p:nvPicPr>
        <p:blipFill>
          <a:blip r:embed="rId2"/>
          <a:stretch>
            <a:fillRect/>
          </a:stretch>
        </p:blipFill>
        <p:spPr>
          <a:xfrm>
            <a:off x="1323869" y="1175613"/>
            <a:ext cx="9729669" cy="5472939"/>
          </a:xfrm>
          <a:prstGeom prst="rect">
            <a:avLst/>
          </a:prstGeom>
        </p:spPr>
      </p:pic>
    </p:spTree>
    <p:extLst>
      <p:ext uri="{BB962C8B-B14F-4D97-AF65-F5344CB8AC3E}">
        <p14:creationId xmlns:p14="http://schemas.microsoft.com/office/powerpoint/2010/main" val="146761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2292D3-2E32-4832-8AF4-4D6083F12B53}"/>
              </a:ext>
            </a:extLst>
          </p:cNvPr>
          <p:cNvPicPr>
            <a:picLocks noGrp="1" noChangeAspect="1"/>
          </p:cNvPicPr>
          <p:nvPr>
            <p:ph idx="1"/>
          </p:nvPr>
        </p:nvPicPr>
        <p:blipFill>
          <a:blip r:embed="rId2"/>
          <a:stretch>
            <a:fillRect/>
          </a:stretch>
        </p:blipFill>
        <p:spPr>
          <a:xfrm>
            <a:off x="1756996" y="0"/>
            <a:ext cx="8678008" cy="6858000"/>
          </a:xfrm>
          <a:prstGeom prst="rect">
            <a:avLst/>
          </a:prstGeom>
        </p:spPr>
      </p:pic>
    </p:spTree>
    <p:extLst>
      <p:ext uri="{BB962C8B-B14F-4D97-AF65-F5344CB8AC3E}">
        <p14:creationId xmlns:p14="http://schemas.microsoft.com/office/powerpoint/2010/main" val="280304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C1D185-CDE4-47DB-A24A-56F2BEF540D9}"/>
              </a:ext>
            </a:extLst>
          </p:cNvPr>
          <p:cNvPicPr>
            <a:picLocks noGrp="1" noChangeAspect="1"/>
          </p:cNvPicPr>
          <p:nvPr>
            <p:ph idx="1"/>
          </p:nvPr>
        </p:nvPicPr>
        <p:blipFill rotWithShape="1">
          <a:blip r:embed="rId2"/>
          <a:srcRect l="1993" t="3944" r="1993" b="3199"/>
          <a:stretch/>
        </p:blipFill>
        <p:spPr>
          <a:xfrm>
            <a:off x="384313" y="556590"/>
            <a:ext cx="11423374" cy="5791201"/>
          </a:xfrm>
          <a:prstGeom prst="rect">
            <a:avLst/>
          </a:prstGeom>
        </p:spPr>
      </p:pic>
    </p:spTree>
    <p:extLst>
      <p:ext uri="{BB962C8B-B14F-4D97-AF65-F5344CB8AC3E}">
        <p14:creationId xmlns:p14="http://schemas.microsoft.com/office/powerpoint/2010/main" val="346824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9B9F5C-5B93-4A7A-A532-58075EA82FCD}"/>
              </a:ext>
            </a:extLst>
          </p:cNvPr>
          <p:cNvSpPr>
            <a:spLocks noGrp="1"/>
          </p:cNvSpPr>
          <p:nvPr>
            <p:ph idx="1"/>
          </p:nvPr>
        </p:nvSpPr>
        <p:spPr>
          <a:xfrm>
            <a:off x="838200" y="1073426"/>
            <a:ext cx="10515600" cy="5393635"/>
          </a:xfrm>
        </p:spPr>
        <p:txBody>
          <a:bodyPr/>
          <a:lstStyle/>
          <a:p>
            <a:pPr marL="0" indent="0" algn="r">
              <a:buNone/>
            </a:pPr>
            <a:r>
              <a:rPr lang="ar-SA" dirty="0"/>
              <a:t>المطلوب من كل طالب هو اختيار الوان الدهان التي تعبر عن مشاعره ونفسيته في هذا اليوم وخلال هذه الظروف.</a:t>
            </a:r>
          </a:p>
          <a:p>
            <a:pPr algn="r" rtl="1"/>
            <a:r>
              <a:rPr lang="ar-SA" dirty="0"/>
              <a:t> يتم اختيار نوع ورق سميك كي يستوعب كمية الدهان او اي لوح متوفر في البيت.</a:t>
            </a:r>
          </a:p>
          <a:p>
            <a:pPr algn="r" rtl="1"/>
            <a:r>
              <a:rPr lang="ar-SA" dirty="0"/>
              <a:t>يقوم الطالب بضرب الفرشاة وانتاج بقع لونية متعددة بشكل عشوائي وحر ويتناسب مع مشاعره</a:t>
            </a:r>
          </a:p>
          <a:p>
            <a:pPr marL="0" indent="0" algn="r">
              <a:buNone/>
            </a:pPr>
            <a:r>
              <a:rPr lang="ar-SA" dirty="0"/>
              <a:t>بالنجاح ولأي استفسار يمكنكم التواصل معي</a:t>
            </a:r>
          </a:p>
          <a:p>
            <a:pPr marL="0" indent="0" algn="r">
              <a:buNone/>
            </a:pPr>
            <a:r>
              <a:rPr lang="ar-SA" dirty="0"/>
              <a:t>معلمتكم المحبة: دنيا عوّاد</a:t>
            </a:r>
          </a:p>
        </p:txBody>
      </p:sp>
    </p:spTree>
    <p:extLst>
      <p:ext uri="{BB962C8B-B14F-4D97-AF65-F5344CB8AC3E}">
        <p14:creationId xmlns:p14="http://schemas.microsoft.com/office/powerpoint/2010/main" val="732857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186</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جاكسون بولوك والفن التعبيري/ التجريدي</vt:lpstr>
      <vt:lpstr>"أنا مهتم بالتعبير عن عواطفي لا بتوضيحها"</vt:lpstr>
      <vt:lpstr>PowerPoint Presentation</vt:lpstr>
      <vt:lpstr>واحدة من أشهر لوحات بولوك هي لوحة "تقارب"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جاكسون بولوك والفن التعبيري</dc:title>
  <dc:creator>donia.awwad@gmail.com</dc:creator>
  <cp:lastModifiedBy>pc</cp:lastModifiedBy>
  <cp:revision>7</cp:revision>
  <dcterms:created xsi:type="dcterms:W3CDTF">2020-09-09T20:28:40Z</dcterms:created>
  <dcterms:modified xsi:type="dcterms:W3CDTF">2020-11-11T07:53:24Z</dcterms:modified>
</cp:coreProperties>
</file>