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0" r:id="rId3"/>
    <p:sldId id="257" r:id="rId4"/>
    <p:sldId id="258" r:id="rId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6A0BD-AF3B-4984-9458-0C54AA47DE50}" type="datetimeFigureOut">
              <a:rPr lang="he-IL" smtClean="0"/>
              <a:pPr/>
              <a:t>י"ג/ניסן/תש"פ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63129-E993-4F40-9589-FF98E987829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6A0BD-AF3B-4984-9458-0C54AA47DE50}" type="datetimeFigureOut">
              <a:rPr lang="he-IL" smtClean="0"/>
              <a:pPr/>
              <a:t>י"ג/ניסן/תש"פ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63129-E993-4F40-9589-FF98E987829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6A0BD-AF3B-4984-9458-0C54AA47DE50}" type="datetimeFigureOut">
              <a:rPr lang="he-IL" smtClean="0"/>
              <a:pPr/>
              <a:t>י"ג/ניסן/תש"פ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63129-E993-4F40-9589-FF98E987829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6A0BD-AF3B-4984-9458-0C54AA47DE50}" type="datetimeFigureOut">
              <a:rPr lang="he-IL" smtClean="0"/>
              <a:pPr/>
              <a:t>י"ג/ניסן/תש"פ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63129-E993-4F40-9589-FF98E987829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6A0BD-AF3B-4984-9458-0C54AA47DE50}" type="datetimeFigureOut">
              <a:rPr lang="he-IL" smtClean="0"/>
              <a:pPr/>
              <a:t>י"ג/ניסן/תש"פ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63129-E993-4F40-9589-FF98E987829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6A0BD-AF3B-4984-9458-0C54AA47DE50}" type="datetimeFigureOut">
              <a:rPr lang="he-IL" smtClean="0"/>
              <a:pPr/>
              <a:t>י"ג/ניסן/תש"פ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63129-E993-4F40-9589-FF98E987829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6A0BD-AF3B-4984-9458-0C54AA47DE50}" type="datetimeFigureOut">
              <a:rPr lang="he-IL" smtClean="0"/>
              <a:pPr/>
              <a:t>י"ג/ניסן/תש"פ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63129-E993-4F40-9589-FF98E987829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6A0BD-AF3B-4984-9458-0C54AA47DE50}" type="datetimeFigureOut">
              <a:rPr lang="he-IL" smtClean="0"/>
              <a:pPr/>
              <a:t>י"ג/ניסן/תש"פ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63129-E993-4F40-9589-FF98E987829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6A0BD-AF3B-4984-9458-0C54AA47DE50}" type="datetimeFigureOut">
              <a:rPr lang="he-IL" smtClean="0"/>
              <a:pPr/>
              <a:t>י"ג/ניסן/תש"פ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63129-E993-4F40-9589-FF98E987829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6A0BD-AF3B-4984-9458-0C54AA47DE50}" type="datetimeFigureOut">
              <a:rPr lang="he-IL" smtClean="0"/>
              <a:pPr/>
              <a:t>י"ג/ניסן/תש"פ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63129-E993-4F40-9589-FF98E987829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6A0BD-AF3B-4984-9458-0C54AA47DE50}" type="datetimeFigureOut">
              <a:rPr lang="he-IL" smtClean="0"/>
              <a:pPr/>
              <a:t>י"ג/ניסן/תש"פ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363129-E993-4F40-9589-FF98E9878299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6A0BD-AF3B-4984-9458-0C54AA47DE50}" type="datetimeFigureOut">
              <a:rPr lang="he-IL" smtClean="0"/>
              <a:pPr/>
              <a:t>י"ג/ניסן/תש"פ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63129-E993-4F40-9589-FF98E9878299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hyperlink" Target="http://www.google.co.il/url?sa=i&amp;source=images&amp;cd=&amp;cad=rja&amp;docid=FysNmMMrRtyeRM&amp;tbnid=TSOYu2XN-TlIbM:&amp;ved=0CAgQjRwwAA&amp;url=http://mchari3.blogspot.com/2013/01/blog-post_5567.html&amp;ei=NDMZUcjLIqn-4QTPg4CQBg&amp;psig=AFQjCNHvQA8hrx8PMOomn8ZmL3RO_zYYTQ&amp;ust=1360692404622961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2014142" y="188640"/>
            <a:ext cx="53848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JO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المواد الخطرة في البيت</a:t>
            </a:r>
            <a:endParaRPr lang="he-IL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3568" y="1179522"/>
            <a:ext cx="7992888" cy="517064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JO" sz="3300" dirty="0" err="1" smtClean="0"/>
              <a:t>لماتتواجد</a:t>
            </a:r>
            <a:r>
              <a:rPr lang="ar-JO" sz="3300" dirty="0" smtClean="0"/>
              <a:t> هذه المواد في بيتنا</a:t>
            </a:r>
            <a:r>
              <a:rPr lang="he-IL" sz="3300" dirty="0" smtClean="0"/>
              <a:t>? </a:t>
            </a:r>
          </a:p>
          <a:p>
            <a:endParaRPr lang="he-IL" sz="3300" dirty="0" smtClean="0"/>
          </a:p>
          <a:p>
            <a:r>
              <a:rPr lang="ar-JO" sz="3300" dirty="0" smtClean="0"/>
              <a:t>ضروري وجميل</a:t>
            </a:r>
            <a:r>
              <a:rPr lang="he-IL" sz="3300" dirty="0" smtClean="0"/>
              <a:t>, </a:t>
            </a:r>
            <a:r>
              <a:rPr lang="ar-JO" sz="3300" dirty="0" smtClean="0"/>
              <a:t>لكن ابتعد عنها</a:t>
            </a:r>
            <a:r>
              <a:rPr lang="he-IL" sz="3300" dirty="0" smtClean="0"/>
              <a:t>! </a:t>
            </a:r>
          </a:p>
          <a:p>
            <a:endParaRPr lang="he-IL" sz="3300" dirty="0" smtClean="0"/>
          </a:p>
          <a:p>
            <a:r>
              <a:rPr lang="ar-JO" sz="3300" dirty="0" smtClean="0"/>
              <a:t>في الجو يوجد روائح عطر</a:t>
            </a:r>
            <a:r>
              <a:rPr lang="he-IL" sz="3300" dirty="0" smtClean="0"/>
              <a:t>, </a:t>
            </a:r>
            <a:r>
              <a:rPr lang="ar-JO" sz="3300" dirty="0" smtClean="0"/>
              <a:t>الارضية نظيفة تلمع</a:t>
            </a:r>
            <a:endParaRPr lang="he-IL" sz="3300" dirty="0" smtClean="0"/>
          </a:p>
          <a:p>
            <a:endParaRPr lang="he-IL" sz="3300" dirty="0" smtClean="0"/>
          </a:p>
          <a:p>
            <a:r>
              <a:rPr lang="he-IL" sz="3300" dirty="0" smtClean="0"/>
              <a:t>, </a:t>
            </a:r>
            <a:r>
              <a:rPr lang="ar-JO" sz="3300" dirty="0" smtClean="0"/>
              <a:t>لا يوجد بقع واوساخ على الملابس</a:t>
            </a:r>
            <a:r>
              <a:rPr lang="he-IL" sz="3300" dirty="0" smtClean="0"/>
              <a:t>, </a:t>
            </a:r>
            <a:r>
              <a:rPr lang="ar-JO" sz="3300" dirty="0" smtClean="0"/>
              <a:t>الصراصير والنمل ابعدناهم عن المطبخ</a:t>
            </a:r>
            <a:r>
              <a:rPr lang="he-IL" sz="3300" dirty="0" smtClean="0"/>
              <a:t>– </a:t>
            </a:r>
            <a:r>
              <a:rPr lang="ar-JO" sz="3300" dirty="0" smtClean="0"/>
              <a:t>كل هذا بفضل مواد معينة نحن نستعملها </a:t>
            </a:r>
            <a:endParaRPr lang="he-IL" sz="3300" dirty="0" smtClean="0"/>
          </a:p>
          <a:p>
            <a:endParaRPr lang="he-IL" sz="3300" dirty="0" smtClean="0"/>
          </a:p>
        </p:txBody>
      </p:sp>
      <p:pic>
        <p:nvPicPr>
          <p:cNvPr id="4098" name="Picture 2" descr="C:\Users\ליאת גאון\AppData\Local\Microsoft\Windows\Temporary Internet Files\Content.IE5\KU4X4VFP\MC90033968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2348880"/>
            <a:ext cx="914400" cy="9134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ar-JO" dirty="0" smtClean="0"/>
              <a:t>للتجميل- للنظافة- للدهان-</a:t>
            </a:r>
            <a:r>
              <a:rPr lang="ar-JO" dirty="0" err="1" smtClean="0"/>
              <a:t>لابادة</a:t>
            </a:r>
            <a:r>
              <a:rPr lang="ar-JO" dirty="0" smtClean="0"/>
              <a:t> الحشرات في البيت والحديقة وغيرها</a:t>
            </a:r>
          </a:p>
          <a:p>
            <a:pPr>
              <a:buNone/>
            </a:pPr>
            <a:r>
              <a:rPr lang="ar-JO" dirty="0" smtClean="0"/>
              <a:t>لكن قسم من </a:t>
            </a:r>
            <a:r>
              <a:rPr lang="ar-JO" dirty="0" smtClean="0"/>
              <a:t>هذا لمواد </a:t>
            </a:r>
            <a:r>
              <a:rPr lang="ar-JO" dirty="0" smtClean="0"/>
              <a:t>سامة وخطرة لصحتنا وللبيئة التي نعيش بها</a:t>
            </a:r>
            <a:endParaRPr lang="he-IL" dirty="0" smtClean="0"/>
          </a:p>
          <a:p>
            <a:endParaRPr lang="he-I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67744" y="476672"/>
            <a:ext cx="6264696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JO" sz="2400" b="1" dirty="0" smtClean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مواد لتنظيف البيت</a:t>
            </a:r>
          </a:p>
          <a:p>
            <a:r>
              <a:rPr lang="ar-JO" sz="2600" dirty="0" smtClean="0"/>
              <a:t>مادة لتنظيف الفرن</a:t>
            </a:r>
          </a:p>
          <a:p>
            <a:r>
              <a:rPr lang="ar-JO" sz="2600" dirty="0" smtClean="0"/>
              <a:t>معطر للجو</a:t>
            </a:r>
            <a:r>
              <a:rPr lang="he-IL" sz="2600" dirty="0"/>
              <a:t/>
            </a:r>
            <a:br>
              <a:rPr lang="he-IL" sz="2600" dirty="0"/>
            </a:br>
            <a:r>
              <a:rPr lang="ar-JO" sz="2600" dirty="0" smtClean="0"/>
              <a:t>يبعد الغبار</a:t>
            </a:r>
            <a:r>
              <a:rPr lang="he-IL" sz="2600" dirty="0"/>
              <a:t/>
            </a:r>
            <a:br>
              <a:rPr lang="he-IL" sz="2600" dirty="0"/>
            </a:br>
            <a:r>
              <a:rPr lang="ar-JO" sz="2600" dirty="0" smtClean="0"/>
              <a:t>يلمع الاثاث</a:t>
            </a:r>
          </a:p>
          <a:p>
            <a:r>
              <a:rPr lang="ar-JO" sz="2600" dirty="0" smtClean="0"/>
              <a:t>يلمع الملاعق والسكاكين</a:t>
            </a:r>
          </a:p>
          <a:p>
            <a:r>
              <a:rPr lang="ar-JO" sz="2600" dirty="0" smtClean="0"/>
              <a:t>منظف للشبابيك</a:t>
            </a:r>
            <a:r>
              <a:rPr lang="he-IL" sz="2400" dirty="0"/>
              <a:t/>
            </a:r>
            <a:br>
              <a:rPr lang="he-IL" sz="2400" dirty="0"/>
            </a:br>
            <a:r>
              <a:rPr lang="he-IL" dirty="0"/>
              <a:t/>
            </a:r>
            <a:br>
              <a:rPr lang="he-IL" dirty="0"/>
            </a:br>
            <a:r>
              <a:rPr lang="he-IL" dirty="0"/>
              <a:t/>
            </a:r>
            <a:br>
              <a:rPr lang="he-IL" dirty="0"/>
            </a:br>
            <a:r>
              <a:rPr lang="he-IL" dirty="0"/>
              <a:t/>
            </a:r>
            <a:br>
              <a:rPr lang="he-IL" dirty="0"/>
            </a:br>
            <a:r>
              <a:rPr lang="he-IL" dirty="0"/>
              <a:t/>
            </a:r>
            <a:br>
              <a:rPr lang="he-IL" dirty="0"/>
            </a:br>
            <a:r>
              <a:rPr lang="he-IL" dirty="0"/>
              <a:t/>
            </a:r>
            <a:br>
              <a:rPr lang="he-IL" dirty="0"/>
            </a:br>
            <a:endParaRPr lang="he-I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3068960"/>
            <a:ext cx="1270620" cy="2604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4365104"/>
            <a:ext cx="1269479" cy="1650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4725144"/>
            <a:ext cx="1077838" cy="1724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60140" y="696727"/>
            <a:ext cx="3096344" cy="329320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sz="2600" dirty="0" smtClean="0"/>
          </a:p>
          <a:p>
            <a:r>
              <a:rPr lang="ar-JO" sz="2600" dirty="0" smtClean="0"/>
              <a:t>يزيل الدهون</a:t>
            </a:r>
          </a:p>
          <a:p>
            <a:r>
              <a:rPr lang="ar-JO" sz="2600" dirty="0" smtClean="0"/>
              <a:t>مبَيّض للغسيل</a:t>
            </a:r>
            <a:r>
              <a:rPr lang="he-IL" sz="2600" dirty="0" smtClean="0"/>
              <a:t/>
            </a:r>
            <a:br>
              <a:rPr lang="he-IL" sz="2600" dirty="0" smtClean="0"/>
            </a:br>
            <a:r>
              <a:rPr lang="ar-JO" sz="2600" dirty="0" smtClean="0"/>
              <a:t>منظف للغسيل</a:t>
            </a:r>
          </a:p>
          <a:p>
            <a:r>
              <a:rPr lang="ar-JO" sz="2600" dirty="0" smtClean="0"/>
              <a:t>منظف لكرسي الحمام</a:t>
            </a:r>
          </a:p>
          <a:p>
            <a:r>
              <a:rPr lang="ar-JO" sz="2600" dirty="0" smtClean="0"/>
              <a:t>منظف للسجاد</a:t>
            </a:r>
          </a:p>
          <a:p>
            <a:r>
              <a:rPr lang="ar-JO" sz="2600" dirty="0" smtClean="0"/>
              <a:t>دهان</a:t>
            </a:r>
          </a:p>
          <a:p>
            <a:r>
              <a:rPr lang="ar-JO" sz="2600" dirty="0" smtClean="0"/>
              <a:t>بطاريات</a:t>
            </a:r>
          </a:p>
        </p:txBody>
      </p:sp>
      <p:pic>
        <p:nvPicPr>
          <p:cNvPr id="2" name="Picture 2" descr="http://www.up.3nzh.com/uploads/13451865601.jpg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0382" y="3429000"/>
            <a:ext cx="2857500" cy="2565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99792" y="404664"/>
            <a:ext cx="5760640" cy="58169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JO" sz="2400" b="1" dirty="0" smtClean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مواد </a:t>
            </a:r>
            <a:r>
              <a:rPr lang="ar-JO" sz="2400" b="1" dirty="0" err="1" smtClean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لابادة</a:t>
            </a:r>
            <a:r>
              <a:rPr lang="ar-JO" sz="2400" b="1" dirty="0" smtClean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الحشرات في البيت والحديقة</a:t>
            </a:r>
            <a:r>
              <a:rPr lang="he-IL" sz="2400" dirty="0"/>
              <a:t/>
            </a:r>
            <a:br>
              <a:rPr lang="he-IL" sz="2400" dirty="0"/>
            </a:br>
            <a:r>
              <a:rPr lang="ar-JO" sz="2400" dirty="0" smtClean="0"/>
              <a:t>سم فئران</a:t>
            </a:r>
          </a:p>
          <a:p>
            <a:r>
              <a:rPr lang="ar-JO" sz="2400" dirty="0" smtClean="0"/>
              <a:t>مادة </a:t>
            </a:r>
            <a:r>
              <a:rPr lang="ar-JO" sz="2400" dirty="0" err="1" smtClean="0"/>
              <a:t>لابادة</a:t>
            </a:r>
            <a:r>
              <a:rPr lang="ar-JO" sz="2400" dirty="0" smtClean="0"/>
              <a:t> الصر</a:t>
            </a:r>
          </a:p>
          <a:p>
            <a:r>
              <a:rPr lang="ar-JO" sz="2400" dirty="0" smtClean="0"/>
              <a:t>للعث</a:t>
            </a:r>
          </a:p>
          <a:p>
            <a:r>
              <a:rPr lang="ar-JO" sz="2400" dirty="0" smtClean="0"/>
              <a:t>لقتل الاعشاب الضارة</a:t>
            </a:r>
          </a:p>
          <a:p>
            <a:r>
              <a:rPr lang="ar-JO" sz="2400" dirty="0" err="1" smtClean="0"/>
              <a:t>لابادة</a:t>
            </a:r>
            <a:r>
              <a:rPr lang="ar-JO" sz="2400" dirty="0" smtClean="0"/>
              <a:t> الجراثيم</a:t>
            </a:r>
          </a:p>
          <a:p>
            <a:r>
              <a:rPr lang="ar-JO" sz="2400" dirty="0" smtClean="0"/>
              <a:t>شامبو لتنظيف فروة الحيوانات</a:t>
            </a:r>
            <a:r>
              <a:rPr lang="he-IL" sz="2400" dirty="0"/>
              <a:t/>
            </a:r>
            <a:br>
              <a:rPr lang="he-IL" sz="2400" dirty="0"/>
            </a:br>
            <a:r>
              <a:rPr lang="ar-JO" sz="2400" b="1" dirty="0" smtClean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مواد التنظيف والتجميل</a:t>
            </a:r>
            <a:r>
              <a:rPr lang="he-IL" sz="2400" dirty="0"/>
              <a:t/>
            </a:r>
            <a:br>
              <a:rPr lang="he-IL" sz="2400" dirty="0"/>
            </a:br>
            <a:r>
              <a:rPr lang="ar-JO" sz="2400" dirty="0" smtClean="0"/>
              <a:t>جل للشعر</a:t>
            </a:r>
          </a:p>
          <a:p>
            <a:r>
              <a:rPr lang="ar-JO" sz="2400" dirty="0" err="1" smtClean="0"/>
              <a:t>للاظافر</a:t>
            </a:r>
            <a:endParaRPr lang="ar-JO" sz="2400" dirty="0" smtClean="0"/>
          </a:p>
          <a:p>
            <a:r>
              <a:rPr lang="ar-JO" sz="2400" dirty="0" smtClean="0"/>
              <a:t>مزيل الوان الاظافر</a:t>
            </a:r>
          </a:p>
          <a:p>
            <a:r>
              <a:rPr lang="ar-JO" sz="2400" dirty="0" smtClean="0"/>
              <a:t>شامبو</a:t>
            </a:r>
          </a:p>
          <a:p>
            <a:r>
              <a:rPr lang="ar-JO" sz="2400" dirty="0" smtClean="0"/>
              <a:t>صابون للجسم</a:t>
            </a:r>
            <a:r>
              <a:rPr lang="he-IL" sz="2400" dirty="0"/>
              <a:t/>
            </a:r>
            <a:br>
              <a:rPr lang="he-IL" sz="2400" dirty="0"/>
            </a:br>
            <a:r>
              <a:rPr lang="ar-JO" sz="2400" b="1" dirty="0" smtClean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ادوية</a:t>
            </a:r>
            <a:endParaRPr lang="he-IL" sz="2400" b="1" dirty="0" smtClean="0"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endParaRPr lang="he-IL" b="1" dirty="0"/>
          </a:p>
          <a:p>
            <a:endParaRPr lang="he-I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836712"/>
            <a:ext cx="622548" cy="228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3092162"/>
            <a:ext cx="1700014" cy="1267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3573016"/>
            <a:ext cx="1072588" cy="1573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44366" y="4653136"/>
            <a:ext cx="1793743" cy="1345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4210</TotalTime>
  <Words>85</Words>
  <Application>Microsoft Office PowerPoint</Application>
  <PresentationFormat>‫הצגה על המסך (4:3)</PresentationFormat>
  <Paragraphs>32</Paragraphs>
  <Slides>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ליאת גאון</dc:creator>
  <cp:lastModifiedBy>user</cp:lastModifiedBy>
  <cp:revision>13</cp:revision>
  <dcterms:created xsi:type="dcterms:W3CDTF">2012-01-09T14:38:16Z</dcterms:created>
  <dcterms:modified xsi:type="dcterms:W3CDTF">2020-04-07T06:21:01Z</dcterms:modified>
</cp:coreProperties>
</file>