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A0BD-AF3B-4984-9458-0C54AA47DE50}" type="datetimeFigureOut">
              <a:rPr lang="he-IL" smtClean="0"/>
              <a:pPr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63129-E993-4F40-9589-FF98E987829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il/url?sa=i&amp;source=images&amp;cd=&amp;cad=rja&amp;docid=FysNmMMrRtyeRM&amp;tbnid=TSOYu2XN-TlIbM:&amp;ved=0CAgQjRwwAA&amp;url=http://mchari3.blogspot.com/2013/01/blog-post_5567.html&amp;ei=NDMZUcjLIqn-4QTPg4CQBg&amp;psig=AFQjCNHvQA8hrx8PMOomn8ZmL3RO_zYYTQ&amp;ust=1360692404622961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014142" y="188640"/>
            <a:ext cx="5384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المواد الخطرة في البيت</a:t>
            </a:r>
            <a:endParaRPr lang="he-I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79522"/>
            <a:ext cx="7992888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300" dirty="0" err="1" smtClean="0"/>
              <a:t>لماتتواجد</a:t>
            </a:r>
            <a:r>
              <a:rPr lang="ar-JO" sz="3300" dirty="0" smtClean="0"/>
              <a:t> هذه المواد في بيتنا</a:t>
            </a:r>
            <a:r>
              <a:rPr lang="he-IL" sz="3300" dirty="0" smtClean="0"/>
              <a:t>? </a:t>
            </a:r>
          </a:p>
          <a:p>
            <a:endParaRPr lang="he-IL" sz="3300" dirty="0" smtClean="0"/>
          </a:p>
          <a:p>
            <a:r>
              <a:rPr lang="ar-JO" sz="3300" dirty="0" smtClean="0"/>
              <a:t>ضروري وجميل</a:t>
            </a:r>
            <a:r>
              <a:rPr lang="he-IL" sz="3300" dirty="0" smtClean="0"/>
              <a:t>, </a:t>
            </a:r>
            <a:r>
              <a:rPr lang="ar-JO" sz="3300" dirty="0" smtClean="0"/>
              <a:t>لكن ابتعد عنها</a:t>
            </a:r>
            <a:r>
              <a:rPr lang="he-IL" sz="3300" dirty="0" smtClean="0"/>
              <a:t>! </a:t>
            </a:r>
          </a:p>
          <a:p>
            <a:endParaRPr lang="he-IL" sz="3300" dirty="0" smtClean="0"/>
          </a:p>
          <a:p>
            <a:r>
              <a:rPr lang="ar-JO" sz="3300" dirty="0" smtClean="0"/>
              <a:t>في الجو يوجد روائح عطر</a:t>
            </a:r>
            <a:r>
              <a:rPr lang="he-IL" sz="3300" dirty="0" smtClean="0"/>
              <a:t>, </a:t>
            </a:r>
            <a:r>
              <a:rPr lang="ar-JO" sz="3300" dirty="0" smtClean="0"/>
              <a:t>الارضية نظيفة تلمع</a:t>
            </a:r>
            <a:endParaRPr lang="he-IL" sz="3300" dirty="0" smtClean="0"/>
          </a:p>
          <a:p>
            <a:endParaRPr lang="he-IL" sz="3300" dirty="0" smtClean="0"/>
          </a:p>
          <a:p>
            <a:r>
              <a:rPr lang="he-IL" sz="3300" dirty="0" smtClean="0"/>
              <a:t>, </a:t>
            </a:r>
            <a:r>
              <a:rPr lang="ar-JO" sz="3300" dirty="0" smtClean="0"/>
              <a:t>لا يوجد بقع واوساخ على الملابس</a:t>
            </a:r>
            <a:r>
              <a:rPr lang="he-IL" sz="3300" dirty="0" smtClean="0"/>
              <a:t>, </a:t>
            </a:r>
            <a:r>
              <a:rPr lang="ar-JO" sz="3300" dirty="0" smtClean="0"/>
              <a:t>الصراصير والنمل ابعدناهم عن المطبخ</a:t>
            </a:r>
            <a:r>
              <a:rPr lang="he-IL" sz="3300" dirty="0" smtClean="0"/>
              <a:t>– </a:t>
            </a:r>
            <a:r>
              <a:rPr lang="ar-JO" sz="3300" dirty="0" smtClean="0"/>
              <a:t>كل هذا بفضل مواد معينة نحن نستعملها </a:t>
            </a:r>
            <a:endParaRPr lang="he-IL" sz="3300" dirty="0" smtClean="0"/>
          </a:p>
          <a:p>
            <a:endParaRPr lang="he-IL" sz="3300" dirty="0" smtClean="0"/>
          </a:p>
        </p:txBody>
      </p:sp>
      <p:pic>
        <p:nvPicPr>
          <p:cNvPr id="4098" name="Picture 2" descr="C:\Users\ליאת גאון\AppData\Local\Microsoft\Windows\Temporary Internet Files\Content.IE5\KU4X4VFP\MC9003396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914400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dirty="0" smtClean="0"/>
              <a:t>للتجميل- للنظافة- للدهان-</a:t>
            </a:r>
            <a:r>
              <a:rPr lang="ar-JO" dirty="0" err="1" smtClean="0"/>
              <a:t>لابادة</a:t>
            </a:r>
            <a:r>
              <a:rPr lang="ar-JO" dirty="0" smtClean="0"/>
              <a:t> الحشرات في البيت والحديقة وغيرها</a:t>
            </a:r>
          </a:p>
          <a:p>
            <a:pPr>
              <a:buNone/>
            </a:pPr>
            <a:r>
              <a:rPr lang="ar-JO" dirty="0" smtClean="0"/>
              <a:t>لكن قسم من </a:t>
            </a:r>
            <a:r>
              <a:rPr lang="ar-JO" dirty="0" smtClean="0"/>
              <a:t>هذا لمواد </a:t>
            </a:r>
            <a:r>
              <a:rPr lang="ar-JO" dirty="0" smtClean="0"/>
              <a:t>سامة وخطرة لصحتنا وللبيئة التي نعيش بها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476672"/>
            <a:ext cx="6264696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مواد لتنظيف البيت</a:t>
            </a:r>
          </a:p>
          <a:p>
            <a:r>
              <a:rPr lang="ar-JO" sz="2600" dirty="0" smtClean="0"/>
              <a:t>مادة لتنظيف الفرن</a:t>
            </a:r>
          </a:p>
          <a:p>
            <a:r>
              <a:rPr lang="ar-JO" sz="2600" dirty="0" smtClean="0"/>
              <a:t>معطر للجو</a:t>
            </a:r>
            <a:r>
              <a:rPr lang="he-IL" sz="2600" dirty="0"/>
              <a:t/>
            </a:r>
            <a:br>
              <a:rPr lang="he-IL" sz="2600" dirty="0"/>
            </a:br>
            <a:r>
              <a:rPr lang="ar-JO" sz="2600" dirty="0" smtClean="0"/>
              <a:t>يبعد الغبار</a:t>
            </a:r>
            <a:r>
              <a:rPr lang="he-IL" sz="2600" dirty="0"/>
              <a:t/>
            </a:r>
            <a:br>
              <a:rPr lang="he-IL" sz="2600" dirty="0"/>
            </a:br>
            <a:r>
              <a:rPr lang="ar-JO" sz="2600" dirty="0" smtClean="0"/>
              <a:t>يلمع الاثاث</a:t>
            </a:r>
          </a:p>
          <a:p>
            <a:r>
              <a:rPr lang="ar-JO" sz="2600" dirty="0" smtClean="0"/>
              <a:t>يلمع الملاعق والسكاكين</a:t>
            </a:r>
          </a:p>
          <a:p>
            <a:r>
              <a:rPr lang="ar-JO" sz="2600" dirty="0" smtClean="0"/>
              <a:t>منظف للشبابيك</a:t>
            </a:r>
            <a:r>
              <a:rPr lang="he-IL" sz="2400" dirty="0"/>
              <a:t/>
            </a:r>
            <a:br>
              <a:rPr lang="he-IL" sz="2400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68960"/>
            <a:ext cx="1270620" cy="260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365104"/>
            <a:ext cx="1269479" cy="165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725144"/>
            <a:ext cx="1077838" cy="1724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0140" y="696727"/>
            <a:ext cx="3096344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600" dirty="0" smtClean="0"/>
          </a:p>
          <a:p>
            <a:r>
              <a:rPr lang="ar-JO" sz="2600" dirty="0" smtClean="0"/>
              <a:t>يزيل الدهون</a:t>
            </a:r>
          </a:p>
          <a:p>
            <a:r>
              <a:rPr lang="ar-JO" sz="2600" dirty="0" smtClean="0"/>
              <a:t>مبَيّض للغسيل</a:t>
            </a:r>
            <a:r>
              <a:rPr lang="he-IL" sz="2600" dirty="0" smtClean="0"/>
              <a:t/>
            </a:r>
            <a:br>
              <a:rPr lang="he-IL" sz="2600" dirty="0" smtClean="0"/>
            </a:br>
            <a:r>
              <a:rPr lang="ar-JO" sz="2600" dirty="0" smtClean="0"/>
              <a:t>منظف للغسيل</a:t>
            </a:r>
          </a:p>
          <a:p>
            <a:r>
              <a:rPr lang="ar-JO" sz="2600" dirty="0" smtClean="0"/>
              <a:t>منظف لكرسي الحمام</a:t>
            </a:r>
          </a:p>
          <a:p>
            <a:r>
              <a:rPr lang="ar-JO" sz="2600" dirty="0" smtClean="0"/>
              <a:t>منظف للسجاد</a:t>
            </a:r>
          </a:p>
          <a:p>
            <a:r>
              <a:rPr lang="ar-JO" sz="2600" dirty="0" smtClean="0"/>
              <a:t>دهان</a:t>
            </a:r>
          </a:p>
          <a:p>
            <a:r>
              <a:rPr lang="ar-JO" sz="2600" dirty="0" smtClean="0"/>
              <a:t>بطاريات</a:t>
            </a:r>
          </a:p>
        </p:txBody>
      </p:sp>
      <p:pic>
        <p:nvPicPr>
          <p:cNvPr id="2" name="Picture 2" descr="http://www.up.3nzh.com/uploads/13451865601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382" y="3429000"/>
            <a:ext cx="2857500" cy="256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404664"/>
            <a:ext cx="5760640" cy="58169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مواد </a:t>
            </a:r>
            <a:r>
              <a:rPr lang="ar-JO" sz="2400" b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لابادة</a:t>
            </a:r>
            <a:r>
              <a:rPr lang="ar-JO" sz="2400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الحشرات في البيت والحديقة</a:t>
            </a:r>
            <a:r>
              <a:rPr lang="he-IL" sz="2400" dirty="0"/>
              <a:t/>
            </a:r>
            <a:br>
              <a:rPr lang="he-IL" sz="2400" dirty="0"/>
            </a:br>
            <a:r>
              <a:rPr lang="ar-JO" sz="2400" dirty="0" smtClean="0"/>
              <a:t>سم فئران</a:t>
            </a:r>
          </a:p>
          <a:p>
            <a:r>
              <a:rPr lang="ar-JO" sz="2400" dirty="0" smtClean="0"/>
              <a:t>مادة </a:t>
            </a:r>
            <a:r>
              <a:rPr lang="ar-JO" sz="2400" dirty="0" err="1" smtClean="0"/>
              <a:t>لابادة</a:t>
            </a:r>
            <a:r>
              <a:rPr lang="ar-JO" sz="2400" dirty="0" smtClean="0"/>
              <a:t> الصر</a:t>
            </a:r>
          </a:p>
          <a:p>
            <a:r>
              <a:rPr lang="ar-JO" sz="2400" dirty="0" smtClean="0"/>
              <a:t>للعث</a:t>
            </a:r>
          </a:p>
          <a:p>
            <a:r>
              <a:rPr lang="ar-JO" sz="2400" dirty="0" smtClean="0"/>
              <a:t>لقتل الاعشاب الضارة</a:t>
            </a:r>
          </a:p>
          <a:p>
            <a:r>
              <a:rPr lang="ar-JO" sz="2400" dirty="0" err="1" smtClean="0"/>
              <a:t>لابادة</a:t>
            </a:r>
            <a:r>
              <a:rPr lang="ar-JO" sz="2400" dirty="0" smtClean="0"/>
              <a:t> الجراثيم</a:t>
            </a:r>
          </a:p>
          <a:p>
            <a:r>
              <a:rPr lang="ar-JO" sz="2400" dirty="0" smtClean="0"/>
              <a:t>شامبو لتنظيف فروة الحيوانات</a:t>
            </a:r>
            <a:r>
              <a:rPr lang="he-IL" sz="2400" dirty="0"/>
              <a:t/>
            </a:r>
            <a:br>
              <a:rPr lang="he-IL" sz="2400" dirty="0"/>
            </a:br>
            <a:r>
              <a:rPr lang="ar-JO" sz="2400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مواد التنظيف والتجميل</a:t>
            </a:r>
            <a:r>
              <a:rPr lang="he-IL" sz="2400" dirty="0"/>
              <a:t/>
            </a:r>
            <a:br>
              <a:rPr lang="he-IL" sz="2400" dirty="0"/>
            </a:br>
            <a:r>
              <a:rPr lang="ar-JO" sz="2400" dirty="0" smtClean="0"/>
              <a:t>جل للشعر</a:t>
            </a:r>
          </a:p>
          <a:p>
            <a:r>
              <a:rPr lang="ar-JO" sz="2400" dirty="0" err="1" smtClean="0"/>
              <a:t>للاظافر</a:t>
            </a:r>
            <a:endParaRPr lang="ar-JO" sz="2400" dirty="0" smtClean="0"/>
          </a:p>
          <a:p>
            <a:r>
              <a:rPr lang="ar-JO" sz="2400" dirty="0" smtClean="0"/>
              <a:t>مزيل الوان الاظافر</a:t>
            </a:r>
          </a:p>
          <a:p>
            <a:r>
              <a:rPr lang="ar-JO" sz="2400" dirty="0" smtClean="0"/>
              <a:t>شامبو</a:t>
            </a:r>
          </a:p>
          <a:p>
            <a:r>
              <a:rPr lang="ar-JO" sz="2400" dirty="0" smtClean="0"/>
              <a:t>صابون للجسم</a:t>
            </a:r>
            <a:r>
              <a:rPr lang="he-IL" sz="2400" dirty="0"/>
              <a:t/>
            </a:r>
            <a:br>
              <a:rPr lang="he-IL" sz="2400" dirty="0"/>
            </a:br>
            <a:r>
              <a:rPr lang="ar-JO" sz="2400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ادوية</a:t>
            </a:r>
            <a:endParaRPr lang="he-IL" sz="2400" b="1" dirty="0" smtClean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he-IL" b="1" dirty="0"/>
          </a:p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836712"/>
            <a:ext cx="622548" cy="228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092162"/>
            <a:ext cx="1700014" cy="126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573016"/>
            <a:ext cx="1072588" cy="157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4366" y="4653136"/>
            <a:ext cx="1793743" cy="134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4210</TotalTime>
  <Words>85</Words>
  <Application>Microsoft Office PowerPoint</Application>
  <PresentationFormat>‫הצגה על המסך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ליאת גאון</dc:creator>
  <cp:lastModifiedBy>user</cp:lastModifiedBy>
  <cp:revision>13</cp:revision>
  <dcterms:created xsi:type="dcterms:W3CDTF">2012-01-09T14:38:16Z</dcterms:created>
  <dcterms:modified xsi:type="dcterms:W3CDTF">2020-04-07T06:21:01Z</dcterms:modified>
</cp:coreProperties>
</file>