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49CFEEF-D21B-4A6D-97FA-2576A780BE03}" type="datetimeFigureOut">
              <a:rPr lang="he-IL" smtClean="0"/>
              <a:t>י"ט/שבט/תשפ"א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C39DC28-93CF-4658-BF5F-266642D9FA3E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56032" algn="r" defTabSz="914400" rtl="1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896544"/>
          </a:xfrm>
        </p:spPr>
        <p:txBody>
          <a:bodyPr>
            <a:normAutofit fontScale="90000"/>
          </a:bodyPr>
          <a:lstStyle/>
          <a:p>
            <a:pPr algn="ctr"/>
            <a:r>
              <a:rPr lang="ar-JO" sz="6000" dirty="0" smtClean="0"/>
              <a:t>ال التعريف القمرية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sz="11500" dirty="0" smtClean="0"/>
              <a:t>اَلْـ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/>
              <a:t/>
            </a:r>
            <a:br>
              <a:rPr lang="ar-JO" dirty="0"/>
            </a:br>
            <a:r>
              <a:rPr lang="ar-JO" dirty="0" smtClean="0"/>
              <a:t/>
            </a:r>
            <a:br>
              <a:rPr lang="ar-JO" dirty="0" smtClean="0"/>
            </a:b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86038"/>
            <a:ext cx="4952950" cy="357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7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שמש 3"/>
          <p:cNvSpPr/>
          <p:nvPr/>
        </p:nvSpPr>
        <p:spPr>
          <a:xfrm>
            <a:off x="6156176" y="332656"/>
            <a:ext cx="2088232" cy="1800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ירח 4"/>
          <p:cNvSpPr/>
          <p:nvPr/>
        </p:nvSpPr>
        <p:spPr>
          <a:xfrm>
            <a:off x="1338536" y="332656"/>
            <a:ext cx="1368152" cy="1800200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055907" y="2276872"/>
            <a:ext cx="3528392" cy="38884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5400" dirty="0" smtClean="0">
                <a:solidFill>
                  <a:srgbClr val="00B050"/>
                </a:solidFill>
              </a:rPr>
              <a:t>ت</a:t>
            </a:r>
            <a:r>
              <a:rPr lang="ar-JO" sz="5400" dirty="0" smtClean="0"/>
              <a:t> </a:t>
            </a:r>
            <a:r>
              <a:rPr lang="ar-JO" sz="5400" dirty="0" smtClean="0">
                <a:solidFill>
                  <a:srgbClr val="FF0000"/>
                </a:solidFill>
              </a:rPr>
              <a:t>ث</a:t>
            </a:r>
            <a:r>
              <a:rPr lang="ar-JO" sz="5400" dirty="0" smtClean="0"/>
              <a:t> </a:t>
            </a:r>
            <a:r>
              <a:rPr lang="ar-JO" sz="5400" dirty="0" smtClean="0">
                <a:solidFill>
                  <a:srgbClr val="00B0F0"/>
                </a:solidFill>
              </a:rPr>
              <a:t>د</a:t>
            </a:r>
            <a:r>
              <a:rPr lang="ar-JO" sz="5400" dirty="0" smtClean="0"/>
              <a:t> </a:t>
            </a:r>
            <a:r>
              <a:rPr lang="ar-JO" sz="5400" dirty="0" smtClean="0">
                <a:solidFill>
                  <a:schemeClr val="accent6">
                    <a:lumMod val="75000"/>
                  </a:schemeClr>
                </a:solidFill>
              </a:rPr>
              <a:t>ذ</a:t>
            </a:r>
            <a:r>
              <a:rPr lang="ar-JO" sz="5400" dirty="0" smtClean="0"/>
              <a:t> </a:t>
            </a:r>
            <a:r>
              <a:rPr lang="ar-JO" sz="5400" dirty="0" smtClean="0">
                <a:solidFill>
                  <a:schemeClr val="accent1"/>
                </a:solidFill>
              </a:rPr>
              <a:t>ر</a:t>
            </a:r>
            <a:r>
              <a:rPr lang="ar-JO" sz="5400" dirty="0" smtClean="0"/>
              <a:t> ز </a:t>
            </a:r>
            <a:r>
              <a:rPr lang="ar-JO" sz="5400" dirty="0" smtClean="0">
                <a:solidFill>
                  <a:srgbClr val="7030A0"/>
                </a:solidFill>
              </a:rPr>
              <a:t>س</a:t>
            </a:r>
            <a:r>
              <a:rPr lang="ar-JO" sz="5400" dirty="0" smtClean="0"/>
              <a:t> </a:t>
            </a:r>
            <a:r>
              <a:rPr lang="ar-JO" sz="5400" dirty="0" smtClean="0">
                <a:solidFill>
                  <a:schemeClr val="accent6">
                    <a:lumMod val="50000"/>
                  </a:schemeClr>
                </a:solidFill>
              </a:rPr>
              <a:t>ش</a:t>
            </a:r>
            <a:r>
              <a:rPr lang="ar-JO" sz="5400" dirty="0" smtClean="0"/>
              <a:t> </a:t>
            </a:r>
            <a:r>
              <a:rPr lang="ar-JO" sz="5400" dirty="0" smtClean="0">
                <a:solidFill>
                  <a:srgbClr val="C00000"/>
                </a:solidFill>
              </a:rPr>
              <a:t>ص</a:t>
            </a:r>
            <a:r>
              <a:rPr lang="ar-JO" sz="5400" dirty="0" smtClean="0"/>
              <a:t> </a:t>
            </a:r>
            <a:r>
              <a:rPr lang="ar-JO" sz="5400" dirty="0" smtClean="0">
                <a:solidFill>
                  <a:schemeClr val="bg1">
                    <a:lumMod val="50000"/>
                  </a:schemeClr>
                </a:solidFill>
              </a:rPr>
              <a:t>ض</a:t>
            </a:r>
            <a:r>
              <a:rPr lang="ar-JO" sz="5400" dirty="0" smtClean="0"/>
              <a:t> </a:t>
            </a:r>
            <a:r>
              <a:rPr lang="ar-JO" sz="5400" dirty="0" smtClean="0">
                <a:solidFill>
                  <a:srgbClr val="92D050"/>
                </a:solidFill>
              </a:rPr>
              <a:t>ط</a:t>
            </a:r>
            <a:r>
              <a:rPr lang="ar-JO" sz="5400" dirty="0" smtClean="0"/>
              <a:t> </a:t>
            </a:r>
            <a:r>
              <a:rPr lang="ar-JO" sz="5400" dirty="0" smtClean="0">
                <a:solidFill>
                  <a:srgbClr val="7030A0"/>
                </a:solidFill>
              </a:rPr>
              <a:t>ظ</a:t>
            </a:r>
            <a:r>
              <a:rPr lang="ar-JO" sz="5400" dirty="0" smtClean="0"/>
              <a:t> </a:t>
            </a:r>
            <a:r>
              <a:rPr lang="ar-JO" sz="5400" dirty="0" smtClean="0">
                <a:solidFill>
                  <a:srgbClr val="0070C0"/>
                </a:solidFill>
              </a:rPr>
              <a:t>ل</a:t>
            </a:r>
            <a:r>
              <a:rPr lang="ar-JO" sz="5400" dirty="0" smtClean="0"/>
              <a:t> </a:t>
            </a:r>
            <a:r>
              <a:rPr lang="ar-JO" sz="5400" dirty="0" smtClean="0">
                <a:solidFill>
                  <a:schemeClr val="accent2"/>
                </a:solidFill>
              </a:rPr>
              <a:t>ن</a:t>
            </a:r>
            <a:r>
              <a:rPr lang="ar-JO" sz="5400" dirty="0" smtClean="0"/>
              <a:t> </a:t>
            </a:r>
            <a:endParaRPr lang="he-IL" sz="5400" dirty="0"/>
          </a:p>
        </p:txBody>
      </p:sp>
      <p:sp>
        <p:nvSpPr>
          <p:cNvPr id="7" name="מלבן 6"/>
          <p:cNvSpPr/>
          <p:nvPr/>
        </p:nvSpPr>
        <p:spPr>
          <a:xfrm>
            <a:off x="692742" y="2276872"/>
            <a:ext cx="3528392" cy="38884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6000" dirty="0" smtClean="0">
                <a:solidFill>
                  <a:srgbClr val="92D050"/>
                </a:solidFill>
              </a:rPr>
              <a:t>ا</a:t>
            </a:r>
            <a:r>
              <a:rPr lang="ar-JO" sz="6000" dirty="0" smtClean="0"/>
              <a:t>   </a:t>
            </a:r>
            <a:r>
              <a:rPr lang="ar-JO" sz="6000" dirty="0" smtClean="0">
                <a:solidFill>
                  <a:srgbClr val="00B050"/>
                </a:solidFill>
              </a:rPr>
              <a:t>و</a:t>
            </a:r>
            <a:r>
              <a:rPr lang="ar-JO" sz="6000" dirty="0" smtClean="0"/>
              <a:t> </a:t>
            </a:r>
            <a:r>
              <a:rPr lang="ar-JO" sz="6000" dirty="0" smtClean="0">
                <a:solidFill>
                  <a:srgbClr val="00B0F0"/>
                </a:solidFill>
              </a:rPr>
              <a:t>ع</a:t>
            </a:r>
            <a:r>
              <a:rPr lang="ar-JO" sz="6000" dirty="0" smtClean="0"/>
              <a:t> </a:t>
            </a:r>
            <a:r>
              <a:rPr lang="ar-JO" sz="6000" dirty="0" smtClean="0">
                <a:solidFill>
                  <a:srgbClr val="FF0000"/>
                </a:solidFill>
              </a:rPr>
              <a:t>هـ</a:t>
            </a:r>
            <a:r>
              <a:rPr lang="ar-JO" sz="6000" dirty="0" smtClean="0"/>
              <a:t> </a:t>
            </a:r>
            <a:r>
              <a:rPr lang="ar-JO" sz="6000" dirty="0" smtClean="0">
                <a:solidFill>
                  <a:srgbClr val="FFC000"/>
                </a:solidFill>
              </a:rPr>
              <a:t>م</a:t>
            </a:r>
            <a:r>
              <a:rPr lang="ar-JO" sz="6000" dirty="0" smtClean="0"/>
              <a:t> </a:t>
            </a:r>
            <a:r>
              <a:rPr lang="ar-JO" sz="6000" dirty="0" smtClean="0">
                <a:solidFill>
                  <a:srgbClr val="FF0000"/>
                </a:solidFill>
              </a:rPr>
              <a:t>ح</a:t>
            </a:r>
            <a:r>
              <a:rPr lang="ar-JO" sz="6000" dirty="0" smtClean="0"/>
              <a:t> </a:t>
            </a:r>
            <a:r>
              <a:rPr lang="ar-JO" sz="6000" dirty="0" smtClean="0">
                <a:solidFill>
                  <a:srgbClr val="92D050"/>
                </a:solidFill>
              </a:rPr>
              <a:t>ق</a:t>
            </a:r>
            <a:r>
              <a:rPr lang="ar-JO" sz="6000" dirty="0" smtClean="0"/>
              <a:t> </a:t>
            </a:r>
            <a:r>
              <a:rPr lang="ar-JO" sz="6000" dirty="0" smtClean="0">
                <a:solidFill>
                  <a:srgbClr val="0070C0"/>
                </a:solidFill>
              </a:rPr>
              <a:t>ف</a:t>
            </a:r>
            <a:r>
              <a:rPr lang="ar-JO" sz="6000" dirty="0" smtClean="0"/>
              <a:t>  </a:t>
            </a:r>
            <a:r>
              <a:rPr lang="ar-JO" sz="6000" dirty="0" smtClean="0">
                <a:solidFill>
                  <a:schemeClr val="accent6">
                    <a:lumMod val="75000"/>
                  </a:schemeClr>
                </a:solidFill>
              </a:rPr>
              <a:t>ي </a:t>
            </a:r>
            <a:r>
              <a:rPr lang="ar-JO" sz="6000" dirty="0" smtClean="0">
                <a:solidFill>
                  <a:schemeClr val="accent1">
                    <a:lumMod val="75000"/>
                  </a:schemeClr>
                </a:solidFill>
              </a:rPr>
              <a:t>ب</a:t>
            </a:r>
            <a:r>
              <a:rPr lang="ar-JO" sz="6000" dirty="0" smtClean="0"/>
              <a:t> </a:t>
            </a:r>
            <a:r>
              <a:rPr lang="ar-JO" sz="6000" dirty="0" smtClean="0">
                <a:solidFill>
                  <a:schemeClr val="accent2">
                    <a:lumMod val="75000"/>
                  </a:schemeClr>
                </a:solidFill>
              </a:rPr>
              <a:t>خ</a:t>
            </a:r>
            <a:r>
              <a:rPr lang="ar-JO" sz="6000" dirty="0" smtClean="0"/>
              <a:t> </a:t>
            </a:r>
            <a:r>
              <a:rPr lang="ar-JO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ج</a:t>
            </a:r>
            <a:r>
              <a:rPr lang="ar-JO" sz="6000" dirty="0" smtClean="0"/>
              <a:t> </a:t>
            </a:r>
            <a:r>
              <a:rPr lang="ar-JO" sz="6000" dirty="0" smtClean="0">
                <a:solidFill>
                  <a:srgbClr val="00B050"/>
                </a:solidFill>
              </a:rPr>
              <a:t>غ</a:t>
            </a:r>
            <a:r>
              <a:rPr lang="ar-JO" sz="6000" dirty="0" smtClean="0"/>
              <a:t> </a:t>
            </a:r>
            <a:r>
              <a:rPr lang="ar-JO" sz="6000" dirty="0" smtClean="0">
                <a:solidFill>
                  <a:srgbClr val="C00000"/>
                </a:solidFill>
              </a:rPr>
              <a:t>ك</a:t>
            </a:r>
            <a:endParaRPr lang="he-IL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sz="5400" dirty="0" smtClean="0"/>
              <a:t>بابٌ             </a:t>
            </a:r>
            <a:r>
              <a:rPr lang="ar-JO" sz="5400" dirty="0" smtClean="0">
                <a:solidFill>
                  <a:srgbClr val="FF0000"/>
                </a:solidFill>
              </a:rPr>
              <a:t>اَلْ</a:t>
            </a:r>
            <a:r>
              <a:rPr lang="ar-JO" sz="5400" dirty="0" smtClean="0"/>
              <a:t>بابُ</a:t>
            </a:r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endParaRPr lang="ar-JO" dirty="0" smtClean="0"/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r>
              <a:rPr lang="ar-JO" sz="5400" dirty="0" smtClean="0"/>
              <a:t>كِتابٌ		</a:t>
            </a:r>
            <a:r>
              <a:rPr lang="ar-JO" sz="5400" dirty="0" smtClean="0">
                <a:solidFill>
                  <a:srgbClr val="FF0000"/>
                </a:solidFill>
              </a:rPr>
              <a:t>الْ</a:t>
            </a:r>
            <a:r>
              <a:rPr lang="ar-JO" sz="5400" dirty="0" smtClean="0"/>
              <a:t>كِتابُ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>
                <a:solidFill>
                  <a:srgbClr val="FF0000"/>
                </a:solidFill>
              </a:rPr>
              <a:t>هيا نقرأ مع اَلْ التعريف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62" y="1166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3" y="3140968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sz="5400" dirty="0" smtClean="0"/>
              <a:t>أَسَدٌ			</a:t>
            </a:r>
            <a:r>
              <a:rPr lang="ar-JO" sz="5400" dirty="0" smtClean="0">
                <a:solidFill>
                  <a:srgbClr val="FF0000"/>
                </a:solidFill>
              </a:rPr>
              <a:t>اَلْ</a:t>
            </a:r>
            <a:r>
              <a:rPr lang="ar-JO" sz="5400" dirty="0" smtClean="0"/>
              <a:t>أَسَدُ</a:t>
            </a:r>
          </a:p>
          <a:p>
            <a:endParaRPr lang="ar-JO" dirty="0"/>
          </a:p>
          <a:p>
            <a:pPr marL="0" indent="0">
              <a:buNone/>
            </a:pPr>
            <a:endParaRPr lang="ar-JO" dirty="0" smtClean="0"/>
          </a:p>
          <a:p>
            <a:endParaRPr lang="ar-JO" dirty="0"/>
          </a:p>
          <a:p>
            <a:r>
              <a:rPr lang="ar-JO" sz="5400" dirty="0" smtClean="0"/>
              <a:t>خَروفٌ		</a:t>
            </a:r>
            <a:r>
              <a:rPr lang="ar-JO" sz="5400" dirty="0" smtClean="0">
                <a:solidFill>
                  <a:srgbClr val="FF0000"/>
                </a:solidFill>
              </a:rPr>
              <a:t>اَلْ</a:t>
            </a:r>
            <a:r>
              <a:rPr lang="ar-JO" sz="5400" dirty="0" smtClean="0"/>
              <a:t>خَروفُ</a:t>
            </a:r>
            <a:endParaRPr lang="he-IL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038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2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ar-JO" sz="5400" dirty="0" smtClean="0"/>
              <a:t>مَوْزٌ			</a:t>
            </a:r>
            <a:r>
              <a:rPr lang="ar-JO" sz="5400" dirty="0" smtClean="0">
                <a:solidFill>
                  <a:srgbClr val="FF0000"/>
                </a:solidFill>
              </a:rPr>
              <a:t>اَلْ</a:t>
            </a:r>
            <a:r>
              <a:rPr lang="ar-JO" sz="5400" dirty="0" smtClean="0"/>
              <a:t>مَوْزُ</a:t>
            </a:r>
          </a:p>
          <a:p>
            <a:endParaRPr lang="ar-JO" dirty="0"/>
          </a:p>
          <a:p>
            <a:endParaRPr lang="ar-JO" dirty="0" smtClean="0"/>
          </a:p>
          <a:p>
            <a:endParaRPr lang="ar-JO" dirty="0"/>
          </a:p>
          <a:p>
            <a:r>
              <a:rPr lang="ar-JO" sz="5400" dirty="0" smtClean="0"/>
              <a:t>حَمامٌ			</a:t>
            </a:r>
            <a:r>
              <a:rPr lang="ar-JO" sz="5400" dirty="0" smtClean="0">
                <a:solidFill>
                  <a:srgbClr val="FF0000"/>
                </a:solidFill>
              </a:rPr>
              <a:t>اَلْ</a:t>
            </a:r>
            <a:r>
              <a:rPr lang="ar-JO" sz="5400" dirty="0" smtClean="0"/>
              <a:t>حَمامُ</a:t>
            </a:r>
            <a:endParaRPr lang="he-IL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1" y="145163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1" y="4365104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ar-JO" sz="5400" dirty="0" smtClean="0"/>
              <a:t>جَمَلٌ		</a:t>
            </a:r>
            <a:r>
              <a:rPr lang="ar-JO" sz="5400" dirty="0" smtClean="0">
                <a:solidFill>
                  <a:srgbClr val="FF0000"/>
                </a:solidFill>
              </a:rPr>
              <a:t>اَلْ</a:t>
            </a:r>
            <a:r>
              <a:rPr lang="ar-JO" sz="5400" dirty="0" smtClean="0"/>
              <a:t>جَمَلُ</a:t>
            </a:r>
          </a:p>
          <a:p>
            <a:endParaRPr lang="ar-JO" dirty="0"/>
          </a:p>
          <a:p>
            <a:endParaRPr lang="ar-JO" dirty="0" smtClean="0"/>
          </a:p>
          <a:p>
            <a:endParaRPr lang="ar-JO" dirty="0"/>
          </a:p>
          <a:p>
            <a:r>
              <a:rPr lang="ar-JO" sz="5400" dirty="0" smtClean="0"/>
              <a:t>أَبٌ		</a:t>
            </a:r>
            <a:r>
              <a:rPr lang="ar-JO" sz="5400" dirty="0" smtClean="0">
                <a:solidFill>
                  <a:srgbClr val="FF0000"/>
                </a:solidFill>
              </a:rPr>
              <a:t>اَلْأَ</a:t>
            </a:r>
            <a:r>
              <a:rPr lang="ar-JO" sz="5400" dirty="0" smtClean="0"/>
              <a:t>بُ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1967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4" y="37170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ar-JO" sz="5400" dirty="0" smtClean="0"/>
              <a:t>أَرْنَبٌ			</a:t>
            </a:r>
            <a:r>
              <a:rPr lang="ar-JO" sz="5400" dirty="0" smtClean="0">
                <a:solidFill>
                  <a:srgbClr val="FF0000"/>
                </a:solidFill>
              </a:rPr>
              <a:t>اَلْأَ</a:t>
            </a:r>
            <a:r>
              <a:rPr lang="ar-JO" sz="5400" dirty="0" smtClean="0"/>
              <a:t>رْنَبُ</a:t>
            </a:r>
          </a:p>
          <a:p>
            <a:endParaRPr lang="ar-JO" dirty="0"/>
          </a:p>
          <a:p>
            <a:endParaRPr lang="ar-JO" dirty="0" smtClean="0"/>
          </a:p>
          <a:p>
            <a:r>
              <a:rPr lang="ar-JO" sz="5400" dirty="0" smtClean="0"/>
              <a:t>بِنْتٌ			</a:t>
            </a:r>
            <a:r>
              <a:rPr lang="ar-JO" sz="5400" dirty="0" smtClean="0">
                <a:solidFill>
                  <a:srgbClr val="FF0000"/>
                </a:solidFill>
              </a:rPr>
              <a:t>اَلْ</a:t>
            </a:r>
            <a:r>
              <a:rPr lang="ar-JO" sz="5400" dirty="0" smtClean="0"/>
              <a:t>بِنْتُ</a:t>
            </a:r>
            <a:endParaRPr lang="he-IL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160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3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JO" sz="3900" dirty="0" smtClean="0"/>
              <a:t>كَلْبٌ _______</a:t>
            </a:r>
            <a:endParaRPr lang="ar-JO" sz="4800" dirty="0" smtClean="0"/>
          </a:p>
          <a:p>
            <a:r>
              <a:rPr lang="ar-JO" sz="4000" dirty="0" smtClean="0"/>
              <a:t>حَمَلٌ _______</a:t>
            </a:r>
          </a:p>
          <a:p>
            <a:r>
              <a:rPr lang="ar-JO" sz="4000" dirty="0" smtClean="0"/>
              <a:t>وَرْدٌ _______</a:t>
            </a:r>
          </a:p>
          <a:p>
            <a:r>
              <a:rPr lang="ar-JO" sz="4000" dirty="0" smtClean="0"/>
              <a:t>ماءٌ _______</a:t>
            </a:r>
          </a:p>
          <a:p>
            <a:r>
              <a:rPr lang="ar-JO" sz="4000" dirty="0" smtClean="0"/>
              <a:t>كِتابٌ _______</a:t>
            </a:r>
          </a:p>
          <a:p>
            <a:r>
              <a:rPr lang="ar-JO" sz="4000" dirty="0" smtClean="0"/>
              <a:t>خَروفٌ ______</a:t>
            </a:r>
          </a:p>
          <a:p>
            <a:r>
              <a:rPr lang="ar-JO" sz="4000" dirty="0" smtClean="0"/>
              <a:t>جَزَرٌ _______</a:t>
            </a:r>
            <a:endParaRPr lang="he-IL" sz="4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اَضفْ اَلْ التعريف الى الكلمات: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סודי">
  <a:themeElements>
    <a:clrScheme name="יסודי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יסודי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יסודי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168</TotalTime>
  <Words>63</Words>
  <Application>Microsoft Office PowerPoint</Application>
  <PresentationFormat>‫הצגה על המסך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יסודי</vt:lpstr>
      <vt:lpstr>ال التعريف القمرية اَلْـ   </vt:lpstr>
      <vt:lpstr>מצגת של PowerPoint</vt:lpstr>
      <vt:lpstr>هيا نقرأ مع اَلْ التعريف</vt:lpstr>
      <vt:lpstr>מצגת של PowerPoint</vt:lpstr>
      <vt:lpstr>מצגת של PowerPoint</vt:lpstr>
      <vt:lpstr>מצגת של PowerPoint</vt:lpstr>
      <vt:lpstr>מצגת של PowerPoint</vt:lpstr>
      <vt:lpstr>اَضفْ اَلْ التعريف الى الكلمات: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 التعريف القمرية</dc:title>
  <dc:creator>USER1</dc:creator>
  <cp:lastModifiedBy>USER1</cp:lastModifiedBy>
  <cp:revision>10</cp:revision>
  <dcterms:created xsi:type="dcterms:W3CDTF">2021-02-01T17:48:51Z</dcterms:created>
  <dcterms:modified xsi:type="dcterms:W3CDTF">2021-02-01T20:37:33Z</dcterms:modified>
</cp:coreProperties>
</file>