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49CFEEF-D21B-4A6D-97FA-2576A780BE03}" type="datetimeFigureOut">
              <a:rPr lang="he-IL" smtClean="0"/>
              <a:t>י"ט/שבט/תשפ"א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C39DC28-93CF-4658-BF5F-266642D9FA3E}" type="slidenum">
              <a:rPr lang="he-IL" smtClean="0"/>
              <a:t>‹#›</a:t>
            </a:fld>
            <a:endParaRPr lang="he-I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56032" algn="r" defTabSz="914400" rtl="1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4896544"/>
          </a:xfrm>
        </p:spPr>
        <p:txBody>
          <a:bodyPr>
            <a:normAutofit fontScale="90000"/>
          </a:bodyPr>
          <a:lstStyle/>
          <a:p>
            <a:pPr algn="ctr"/>
            <a:r>
              <a:rPr lang="ar-JO" sz="6000" dirty="0" smtClean="0"/>
              <a:t>ال التعريف القمرية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sz="11500" dirty="0" smtClean="0"/>
              <a:t>اَلْـ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endParaRPr lang="he-I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86038"/>
            <a:ext cx="4952950" cy="357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78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4" name="שמש 3"/>
          <p:cNvSpPr/>
          <p:nvPr/>
        </p:nvSpPr>
        <p:spPr>
          <a:xfrm>
            <a:off x="6156176" y="332656"/>
            <a:ext cx="2088232" cy="18002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ירח 4"/>
          <p:cNvSpPr/>
          <p:nvPr/>
        </p:nvSpPr>
        <p:spPr>
          <a:xfrm>
            <a:off x="1338536" y="332656"/>
            <a:ext cx="1368152" cy="1800200"/>
          </a:xfrm>
          <a:prstGeom prst="moon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 5"/>
          <p:cNvSpPr/>
          <p:nvPr/>
        </p:nvSpPr>
        <p:spPr>
          <a:xfrm>
            <a:off x="5055907" y="2276872"/>
            <a:ext cx="3528392" cy="38884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5400" dirty="0" smtClean="0">
                <a:solidFill>
                  <a:srgbClr val="00B050"/>
                </a:solidFill>
              </a:rPr>
              <a:t>ت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rgbClr val="FF0000"/>
                </a:solidFill>
              </a:rPr>
              <a:t>ث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rgbClr val="00B0F0"/>
                </a:solidFill>
              </a:rPr>
              <a:t>د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chemeClr val="accent6">
                    <a:lumMod val="75000"/>
                  </a:schemeClr>
                </a:solidFill>
              </a:rPr>
              <a:t>ذ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chemeClr val="accent1"/>
                </a:solidFill>
              </a:rPr>
              <a:t>ر</a:t>
            </a:r>
            <a:r>
              <a:rPr lang="ar-JO" sz="5400" dirty="0" smtClean="0"/>
              <a:t> ز </a:t>
            </a:r>
            <a:r>
              <a:rPr lang="ar-JO" sz="5400" dirty="0" smtClean="0">
                <a:solidFill>
                  <a:srgbClr val="7030A0"/>
                </a:solidFill>
              </a:rPr>
              <a:t>س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chemeClr val="accent6">
                    <a:lumMod val="50000"/>
                  </a:schemeClr>
                </a:solidFill>
              </a:rPr>
              <a:t>ش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rgbClr val="C00000"/>
                </a:solidFill>
              </a:rPr>
              <a:t>ص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chemeClr val="bg1">
                    <a:lumMod val="50000"/>
                  </a:schemeClr>
                </a:solidFill>
              </a:rPr>
              <a:t>ض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rgbClr val="92D050"/>
                </a:solidFill>
              </a:rPr>
              <a:t>ط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rgbClr val="7030A0"/>
                </a:solidFill>
              </a:rPr>
              <a:t>ظ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rgbClr val="0070C0"/>
                </a:solidFill>
              </a:rPr>
              <a:t>ل</a:t>
            </a:r>
            <a:r>
              <a:rPr lang="ar-JO" sz="5400" dirty="0" smtClean="0"/>
              <a:t> </a:t>
            </a:r>
            <a:r>
              <a:rPr lang="ar-JO" sz="5400" dirty="0" smtClean="0">
                <a:solidFill>
                  <a:schemeClr val="accent2"/>
                </a:solidFill>
              </a:rPr>
              <a:t>ن</a:t>
            </a:r>
            <a:r>
              <a:rPr lang="ar-JO" sz="5400" dirty="0" smtClean="0"/>
              <a:t> </a:t>
            </a:r>
            <a:endParaRPr lang="he-IL" sz="5400" dirty="0"/>
          </a:p>
        </p:txBody>
      </p:sp>
      <p:sp>
        <p:nvSpPr>
          <p:cNvPr id="7" name="מלבן 6"/>
          <p:cNvSpPr/>
          <p:nvPr/>
        </p:nvSpPr>
        <p:spPr>
          <a:xfrm>
            <a:off x="692742" y="2276872"/>
            <a:ext cx="3528392" cy="38884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6000" dirty="0" smtClean="0">
                <a:solidFill>
                  <a:srgbClr val="92D050"/>
                </a:solidFill>
              </a:rPr>
              <a:t>ا</a:t>
            </a:r>
            <a:r>
              <a:rPr lang="ar-JO" sz="6000" dirty="0" smtClean="0"/>
              <a:t>   </a:t>
            </a:r>
            <a:r>
              <a:rPr lang="ar-JO" sz="6000" dirty="0" smtClean="0">
                <a:solidFill>
                  <a:srgbClr val="00B050"/>
                </a:solidFill>
              </a:rPr>
              <a:t>و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rgbClr val="00B0F0"/>
                </a:solidFill>
              </a:rPr>
              <a:t>ع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rgbClr val="FF0000"/>
                </a:solidFill>
              </a:rPr>
              <a:t>هـ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rgbClr val="FFC000"/>
                </a:solidFill>
              </a:rPr>
              <a:t>م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rgbClr val="FF0000"/>
                </a:solidFill>
              </a:rPr>
              <a:t>ح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rgbClr val="92D050"/>
                </a:solidFill>
              </a:rPr>
              <a:t>ق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rgbClr val="0070C0"/>
                </a:solidFill>
              </a:rPr>
              <a:t>ف</a:t>
            </a:r>
            <a:r>
              <a:rPr lang="ar-JO" sz="6000" dirty="0" smtClean="0"/>
              <a:t>  </a:t>
            </a:r>
            <a:r>
              <a:rPr lang="ar-JO" sz="6000" dirty="0" smtClean="0">
                <a:solidFill>
                  <a:schemeClr val="accent6">
                    <a:lumMod val="75000"/>
                  </a:schemeClr>
                </a:solidFill>
              </a:rPr>
              <a:t>ي </a:t>
            </a:r>
            <a:r>
              <a:rPr lang="ar-JO" sz="6000" dirty="0" smtClean="0">
                <a:solidFill>
                  <a:schemeClr val="accent1">
                    <a:lumMod val="75000"/>
                  </a:schemeClr>
                </a:solidFill>
              </a:rPr>
              <a:t>ب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chemeClr val="accent2">
                    <a:lumMod val="75000"/>
                  </a:schemeClr>
                </a:solidFill>
              </a:rPr>
              <a:t>خ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ج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rgbClr val="00B050"/>
                </a:solidFill>
              </a:rPr>
              <a:t>غ</a:t>
            </a:r>
            <a:r>
              <a:rPr lang="ar-JO" sz="6000" dirty="0" smtClean="0"/>
              <a:t> </a:t>
            </a:r>
            <a:r>
              <a:rPr lang="ar-JO" sz="6000" dirty="0" smtClean="0">
                <a:solidFill>
                  <a:srgbClr val="C00000"/>
                </a:solidFill>
              </a:rPr>
              <a:t>ك</a:t>
            </a:r>
            <a:endParaRPr lang="he-IL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4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JO" sz="5400" dirty="0" smtClean="0"/>
              <a:t>بابٌ             </a:t>
            </a:r>
            <a:r>
              <a:rPr lang="ar-JO" sz="5400" dirty="0" smtClean="0">
                <a:solidFill>
                  <a:srgbClr val="FF0000"/>
                </a:solidFill>
              </a:rPr>
              <a:t>اَلْ</a:t>
            </a:r>
            <a:r>
              <a:rPr lang="ar-JO" sz="5400" dirty="0" smtClean="0"/>
              <a:t>بابُ</a:t>
            </a:r>
          </a:p>
          <a:p>
            <a:pPr marL="0" indent="0">
              <a:buNone/>
            </a:pPr>
            <a:endParaRPr lang="ar-JO" dirty="0"/>
          </a:p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endParaRPr lang="ar-JO" dirty="0"/>
          </a:p>
          <a:p>
            <a:pPr marL="0" indent="0">
              <a:buNone/>
            </a:pPr>
            <a:r>
              <a:rPr lang="ar-JO" sz="5400" dirty="0" smtClean="0"/>
              <a:t>كِتابٌ		</a:t>
            </a:r>
            <a:r>
              <a:rPr lang="ar-JO" sz="5400" dirty="0" smtClean="0">
                <a:solidFill>
                  <a:srgbClr val="FF0000"/>
                </a:solidFill>
              </a:rPr>
              <a:t>الْ</a:t>
            </a:r>
            <a:r>
              <a:rPr lang="ar-JO" sz="5400" dirty="0" smtClean="0"/>
              <a:t>كِتابُ</a:t>
            </a: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>
                <a:solidFill>
                  <a:srgbClr val="FF0000"/>
                </a:solidFill>
              </a:rPr>
              <a:t>هيا نقرأ مع اَلْ التعريف</a:t>
            </a:r>
            <a:endParaRPr lang="he-IL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62" y="116632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03" y="3140968"/>
            <a:ext cx="298132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30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sz="5400" dirty="0" smtClean="0"/>
              <a:t>أَسَدٌ			</a:t>
            </a:r>
            <a:r>
              <a:rPr lang="ar-JO" sz="5400" dirty="0" smtClean="0">
                <a:solidFill>
                  <a:srgbClr val="FF0000"/>
                </a:solidFill>
              </a:rPr>
              <a:t>اَلْ</a:t>
            </a:r>
            <a:r>
              <a:rPr lang="ar-JO" sz="5400" dirty="0" smtClean="0"/>
              <a:t>أَسَدُ</a:t>
            </a:r>
          </a:p>
          <a:p>
            <a:endParaRPr lang="ar-JO" dirty="0"/>
          </a:p>
          <a:p>
            <a:pPr marL="0" indent="0">
              <a:buNone/>
            </a:pPr>
            <a:endParaRPr lang="ar-JO" dirty="0" smtClean="0"/>
          </a:p>
          <a:p>
            <a:endParaRPr lang="ar-JO" dirty="0"/>
          </a:p>
          <a:p>
            <a:r>
              <a:rPr lang="ar-JO" sz="5400" dirty="0" smtClean="0"/>
              <a:t>خَروفٌ		</a:t>
            </a:r>
            <a:r>
              <a:rPr lang="ar-JO" sz="5400" dirty="0" smtClean="0">
                <a:solidFill>
                  <a:srgbClr val="FF0000"/>
                </a:solidFill>
              </a:rPr>
              <a:t>اَلْ</a:t>
            </a:r>
            <a:r>
              <a:rPr lang="ar-JO" sz="5400" dirty="0" smtClean="0"/>
              <a:t>خَروفُ</a:t>
            </a:r>
            <a:endParaRPr lang="he-IL" sz="5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0038"/>
            <a:ext cx="219075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5064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28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ar-JO" sz="5400" dirty="0" smtClean="0"/>
              <a:t>مَوْزٌ			</a:t>
            </a:r>
            <a:r>
              <a:rPr lang="ar-JO" sz="5400" dirty="0" smtClean="0">
                <a:solidFill>
                  <a:srgbClr val="FF0000"/>
                </a:solidFill>
              </a:rPr>
              <a:t>اَلْ</a:t>
            </a:r>
            <a:r>
              <a:rPr lang="ar-JO" sz="5400" dirty="0" smtClean="0"/>
              <a:t>مَوْزُ</a:t>
            </a:r>
          </a:p>
          <a:p>
            <a:endParaRPr lang="ar-JO" dirty="0"/>
          </a:p>
          <a:p>
            <a:endParaRPr lang="ar-JO" dirty="0" smtClean="0"/>
          </a:p>
          <a:p>
            <a:endParaRPr lang="ar-JO" dirty="0"/>
          </a:p>
          <a:p>
            <a:r>
              <a:rPr lang="ar-JO" sz="5400" dirty="0" smtClean="0"/>
              <a:t>حَمامٌ			</a:t>
            </a:r>
            <a:r>
              <a:rPr lang="ar-JO" sz="5400" dirty="0" smtClean="0">
                <a:solidFill>
                  <a:srgbClr val="FF0000"/>
                </a:solidFill>
              </a:rPr>
              <a:t>اَلْ</a:t>
            </a:r>
            <a:r>
              <a:rPr lang="ar-JO" sz="5400" dirty="0" smtClean="0"/>
              <a:t>حَمامُ</a:t>
            </a:r>
            <a:endParaRPr lang="he-IL" sz="5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11" y="1451631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11" y="4365104"/>
            <a:ext cx="27051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30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ar-JO" sz="5400" dirty="0" smtClean="0"/>
              <a:t>جَمَلٌ		</a:t>
            </a:r>
            <a:r>
              <a:rPr lang="ar-JO" sz="5400" dirty="0" smtClean="0">
                <a:solidFill>
                  <a:srgbClr val="FF0000"/>
                </a:solidFill>
              </a:rPr>
              <a:t>اَلْ</a:t>
            </a:r>
            <a:r>
              <a:rPr lang="ar-JO" sz="5400" dirty="0" smtClean="0"/>
              <a:t>جَمَلُ</a:t>
            </a:r>
          </a:p>
          <a:p>
            <a:endParaRPr lang="ar-JO" dirty="0"/>
          </a:p>
          <a:p>
            <a:endParaRPr lang="ar-JO" dirty="0" smtClean="0"/>
          </a:p>
          <a:p>
            <a:endParaRPr lang="ar-JO" dirty="0"/>
          </a:p>
          <a:p>
            <a:r>
              <a:rPr lang="ar-JO" sz="5400" dirty="0" smtClean="0"/>
              <a:t>أَبٌ		</a:t>
            </a:r>
            <a:r>
              <a:rPr lang="ar-JO" sz="5400" dirty="0" smtClean="0">
                <a:solidFill>
                  <a:srgbClr val="FF0000"/>
                </a:solidFill>
              </a:rPr>
              <a:t>اَلْأَ</a:t>
            </a:r>
            <a:r>
              <a:rPr lang="ar-JO" sz="5400" dirty="0" smtClean="0"/>
              <a:t>بُ</a:t>
            </a:r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1196752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24" y="3717032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r>
              <a:rPr lang="ar-JO" sz="5400" dirty="0" smtClean="0"/>
              <a:t>أَرْنَبٌ			</a:t>
            </a:r>
            <a:r>
              <a:rPr lang="ar-JO" sz="5400" dirty="0" smtClean="0">
                <a:solidFill>
                  <a:srgbClr val="FF0000"/>
                </a:solidFill>
              </a:rPr>
              <a:t>اَلْأَ</a:t>
            </a:r>
            <a:r>
              <a:rPr lang="ar-JO" sz="5400" dirty="0" smtClean="0"/>
              <a:t>رْنَبُ</a:t>
            </a:r>
          </a:p>
          <a:p>
            <a:endParaRPr lang="ar-JO" dirty="0"/>
          </a:p>
          <a:p>
            <a:endParaRPr lang="ar-JO" dirty="0" smtClean="0"/>
          </a:p>
          <a:p>
            <a:r>
              <a:rPr lang="ar-JO" sz="5400" dirty="0" smtClean="0"/>
              <a:t>بِنْتٌ			</a:t>
            </a:r>
            <a:r>
              <a:rPr lang="ar-JO" sz="5400" dirty="0" smtClean="0">
                <a:solidFill>
                  <a:srgbClr val="FF0000"/>
                </a:solidFill>
              </a:rPr>
              <a:t>اَلْ</a:t>
            </a:r>
            <a:r>
              <a:rPr lang="ar-JO" sz="5400" dirty="0" smtClean="0"/>
              <a:t>بِنْتُ</a:t>
            </a:r>
            <a:endParaRPr lang="he-IL" sz="5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7051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73016"/>
            <a:ext cx="16002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32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JO" sz="3900" dirty="0" smtClean="0"/>
              <a:t>كَلْبٌ _______</a:t>
            </a:r>
            <a:endParaRPr lang="ar-JO" sz="4800" dirty="0" smtClean="0"/>
          </a:p>
          <a:p>
            <a:r>
              <a:rPr lang="ar-JO" sz="4000" dirty="0" smtClean="0"/>
              <a:t>حَمَلٌ _______</a:t>
            </a:r>
          </a:p>
          <a:p>
            <a:r>
              <a:rPr lang="ar-JO" sz="4000" dirty="0" smtClean="0"/>
              <a:t>وَرْدٌ _______</a:t>
            </a:r>
          </a:p>
          <a:p>
            <a:r>
              <a:rPr lang="ar-JO" sz="4000" dirty="0" smtClean="0"/>
              <a:t>ماءٌ _______</a:t>
            </a:r>
          </a:p>
          <a:p>
            <a:r>
              <a:rPr lang="ar-JO" sz="4000" dirty="0" smtClean="0"/>
              <a:t>كِتابٌ _______</a:t>
            </a:r>
          </a:p>
          <a:p>
            <a:r>
              <a:rPr lang="ar-JO" sz="4000" dirty="0" smtClean="0"/>
              <a:t>خَروفٌ ______</a:t>
            </a:r>
          </a:p>
          <a:p>
            <a:r>
              <a:rPr lang="ar-JO" sz="4000" dirty="0" smtClean="0"/>
              <a:t>جَزَرٌ _______</a:t>
            </a:r>
            <a:endParaRPr lang="he-IL" sz="4000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>
                <a:solidFill>
                  <a:srgbClr val="FF0000"/>
                </a:solidFill>
              </a:rPr>
              <a:t>اَضفْ اَلْ التعريف الى الكلمات:</a:t>
            </a:r>
            <a:endParaRPr lang="he-I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8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יסודי">
  <a:themeElements>
    <a:clrScheme name="יסודי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יסודי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יסודי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168</TotalTime>
  <Words>63</Words>
  <Application>Microsoft Office PowerPoint</Application>
  <PresentationFormat>‫הצגה על המסך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9" baseType="lpstr">
      <vt:lpstr>יסודי</vt:lpstr>
      <vt:lpstr>ال التعريف القمرية اَلْـ   </vt:lpstr>
      <vt:lpstr>מצגת של PowerPoint</vt:lpstr>
      <vt:lpstr>هيا نقرأ مع اَلْ التعريف</vt:lpstr>
      <vt:lpstr>מצגת של PowerPoint</vt:lpstr>
      <vt:lpstr>מצגת של PowerPoint</vt:lpstr>
      <vt:lpstr>מצגת של PowerPoint</vt:lpstr>
      <vt:lpstr>מצגת של PowerPoint</vt:lpstr>
      <vt:lpstr>اَضفْ اَلْ التعريف الى الكلمات: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 التعريف القمرية</dc:title>
  <dc:creator>USER1</dc:creator>
  <cp:lastModifiedBy>USER1</cp:lastModifiedBy>
  <cp:revision>10</cp:revision>
  <dcterms:created xsi:type="dcterms:W3CDTF">2021-02-01T17:48:51Z</dcterms:created>
  <dcterms:modified xsi:type="dcterms:W3CDTF">2021-02-01T20:37:33Z</dcterms:modified>
</cp:coreProperties>
</file>