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59B9F-1287-4D22-B05C-1D9E3FF50B19}" type="datetimeFigureOut">
              <a:rPr lang="he-IL" smtClean="0"/>
              <a:t>כ"ז/טבת/תשפ"א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E37D-DDEC-49A1-A4C5-2AE76EA5025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59B9F-1287-4D22-B05C-1D9E3FF50B19}" type="datetimeFigureOut">
              <a:rPr lang="he-IL" smtClean="0"/>
              <a:t>כ"ז/טבת/תשפ"א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E37D-DDEC-49A1-A4C5-2AE76EA5025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59B9F-1287-4D22-B05C-1D9E3FF50B19}" type="datetimeFigureOut">
              <a:rPr lang="he-IL" smtClean="0"/>
              <a:t>כ"ז/טבת/תשפ"א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E37D-DDEC-49A1-A4C5-2AE76EA5025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59B9F-1287-4D22-B05C-1D9E3FF50B19}" type="datetimeFigureOut">
              <a:rPr lang="he-IL" smtClean="0"/>
              <a:t>כ"ז/טבת/תשפ"א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E37D-DDEC-49A1-A4C5-2AE76EA5025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59B9F-1287-4D22-B05C-1D9E3FF50B19}" type="datetimeFigureOut">
              <a:rPr lang="he-IL" smtClean="0"/>
              <a:t>כ"ז/טבת/תשפ"א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E37D-DDEC-49A1-A4C5-2AE76EA5025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59B9F-1287-4D22-B05C-1D9E3FF50B19}" type="datetimeFigureOut">
              <a:rPr lang="he-IL" smtClean="0"/>
              <a:t>כ"ז/טבת/תשפ"א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E37D-DDEC-49A1-A4C5-2AE76EA50252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59B9F-1287-4D22-B05C-1D9E3FF50B19}" type="datetimeFigureOut">
              <a:rPr lang="he-IL" smtClean="0"/>
              <a:t>כ"ז/טבת/תשפ"א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E37D-DDEC-49A1-A4C5-2AE76EA5025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59B9F-1287-4D22-B05C-1D9E3FF50B19}" type="datetimeFigureOut">
              <a:rPr lang="he-IL" smtClean="0"/>
              <a:t>כ"ז/טבת/תשפ"א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E37D-DDEC-49A1-A4C5-2AE76EA5025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59B9F-1287-4D22-B05C-1D9E3FF50B19}" type="datetimeFigureOut">
              <a:rPr lang="he-IL" smtClean="0"/>
              <a:t>כ"ז/טבת/תשפ"א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E37D-DDEC-49A1-A4C5-2AE76EA5025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59B9F-1287-4D22-B05C-1D9E3FF50B19}" type="datetimeFigureOut">
              <a:rPr lang="he-IL" smtClean="0"/>
              <a:t>כ"ז/טבת/תשפ"א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7DE37D-DDEC-49A1-A4C5-2AE76EA5025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59B9F-1287-4D22-B05C-1D9E3FF50B19}" type="datetimeFigureOut">
              <a:rPr lang="he-IL" smtClean="0"/>
              <a:t>כ"ז/טבת/תשפ"א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E37D-DDEC-49A1-A4C5-2AE76EA5025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B659B9F-1287-4D22-B05C-1D9E3FF50B19}" type="datetimeFigureOut">
              <a:rPr lang="he-IL" smtClean="0"/>
              <a:t>כ"ז/טבת/תשפ"א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6A7DE37D-DDEC-49A1-A4C5-2AE76EA50252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5616624"/>
          </a:xfrm>
        </p:spPr>
        <p:txBody>
          <a:bodyPr/>
          <a:lstStyle/>
          <a:p>
            <a:r>
              <a:rPr lang="ar-JO" dirty="0" smtClean="0">
                <a:solidFill>
                  <a:srgbClr val="FF0000"/>
                </a:solidFill>
              </a:rPr>
              <a:t>مراجعة كلمات</a:t>
            </a:r>
            <a:endParaRPr lang="he-I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966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JO" sz="9600" dirty="0" err="1" smtClean="0">
                <a:solidFill>
                  <a:srgbClr val="002060"/>
                </a:solidFill>
              </a:rPr>
              <a:t>خا</a:t>
            </a:r>
            <a:r>
              <a:rPr lang="ar-JO" sz="9600" dirty="0" smtClean="0">
                <a:solidFill>
                  <a:srgbClr val="002060"/>
                </a:solidFill>
              </a:rPr>
              <a:t> </a:t>
            </a:r>
            <a:r>
              <a:rPr lang="ar-JO" sz="9600" dirty="0" smtClean="0"/>
              <a:t> </a:t>
            </a:r>
            <a:r>
              <a:rPr lang="ar-JO" sz="9600" dirty="0" smtClean="0">
                <a:solidFill>
                  <a:srgbClr val="C00000"/>
                </a:solidFill>
              </a:rPr>
              <a:t>لي</a:t>
            </a:r>
          </a:p>
          <a:p>
            <a:pPr marL="0" indent="0" algn="ctr">
              <a:buNone/>
            </a:pPr>
            <a:r>
              <a:rPr lang="ar-JO" sz="9600" dirty="0" smtClean="0"/>
              <a:t>خالي</a:t>
            </a:r>
          </a:p>
        </p:txBody>
      </p:sp>
    </p:spTree>
    <p:extLst>
      <p:ext uri="{BB962C8B-B14F-4D97-AF65-F5344CB8AC3E}">
        <p14:creationId xmlns:p14="http://schemas.microsoft.com/office/powerpoint/2010/main" val="3878805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ar-JO" sz="9600" dirty="0" smtClean="0">
                <a:solidFill>
                  <a:srgbClr val="002060"/>
                </a:solidFill>
              </a:rPr>
              <a:t>حَـ</a:t>
            </a:r>
            <a:r>
              <a:rPr lang="ar-JO" sz="9600" dirty="0" smtClean="0"/>
              <a:t>  </a:t>
            </a:r>
            <a:r>
              <a:rPr lang="ar-JO" sz="9600" dirty="0" smtClean="0">
                <a:solidFill>
                  <a:srgbClr val="C00000"/>
                </a:solidFill>
              </a:rPr>
              <a:t>بـَ </a:t>
            </a:r>
            <a:r>
              <a:rPr lang="ar-JO" sz="9600" dirty="0" smtClean="0"/>
              <a:t> </a:t>
            </a:r>
            <a:r>
              <a:rPr lang="ar-JO" sz="9600" dirty="0" smtClean="0">
                <a:solidFill>
                  <a:srgbClr val="00B050"/>
                </a:solidFill>
              </a:rPr>
              <a:t>سَ</a:t>
            </a:r>
          </a:p>
          <a:p>
            <a:pPr marL="0" indent="0" algn="ctr">
              <a:buNone/>
            </a:pPr>
            <a:r>
              <a:rPr lang="ar-JO" sz="9600" dirty="0" smtClean="0"/>
              <a:t>حَبَسَ</a:t>
            </a:r>
            <a:endParaRPr lang="he-IL" sz="9600" dirty="0"/>
          </a:p>
        </p:txBody>
      </p:sp>
    </p:spTree>
    <p:extLst>
      <p:ext uri="{BB962C8B-B14F-4D97-AF65-F5344CB8AC3E}">
        <p14:creationId xmlns:p14="http://schemas.microsoft.com/office/powerpoint/2010/main" val="1997085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ar-JO" sz="9600" dirty="0" smtClean="0">
                <a:solidFill>
                  <a:srgbClr val="002060"/>
                </a:solidFill>
              </a:rPr>
              <a:t>جـَ </a:t>
            </a:r>
            <a:r>
              <a:rPr lang="ar-JO" sz="9600" dirty="0" smtClean="0"/>
              <a:t> </a:t>
            </a:r>
            <a:r>
              <a:rPr lang="ar-JO" sz="9600" dirty="0" smtClean="0">
                <a:solidFill>
                  <a:srgbClr val="C00000"/>
                </a:solidFill>
              </a:rPr>
              <a:t>لَـ</a:t>
            </a:r>
            <a:r>
              <a:rPr lang="ar-JO" sz="9600" dirty="0" smtClean="0"/>
              <a:t>  </a:t>
            </a:r>
            <a:r>
              <a:rPr lang="ar-JO" sz="9600" dirty="0" smtClean="0">
                <a:solidFill>
                  <a:srgbClr val="00B050"/>
                </a:solidFill>
              </a:rPr>
              <a:t>سَ</a:t>
            </a:r>
          </a:p>
          <a:p>
            <a:pPr marL="0" indent="0" algn="ctr">
              <a:buNone/>
            </a:pPr>
            <a:r>
              <a:rPr lang="ar-JO" sz="9600" dirty="0" smtClean="0"/>
              <a:t>جَلَسَ</a:t>
            </a:r>
            <a:endParaRPr lang="he-IL" sz="9600" dirty="0"/>
          </a:p>
        </p:txBody>
      </p:sp>
    </p:spTree>
    <p:extLst>
      <p:ext uri="{BB962C8B-B14F-4D97-AF65-F5344CB8AC3E}">
        <p14:creationId xmlns:p14="http://schemas.microsoft.com/office/powerpoint/2010/main" val="2582491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حلل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JO" sz="4000" dirty="0" smtClean="0"/>
              <a:t>جَلَسَ ___ ___ ___</a:t>
            </a:r>
            <a:endParaRPr lang="ar-JO" sz="4800" dirty="0" smtClean="0"/>
          </a:p>
          <a:p>
            <a:r>
              <a:rPr lang="ar-JO" sz="4000" dirty="0" smtClean="0"/>
              <a:t>خَليل ___ ___ ___ ___</a:t>
            </a:r>
          </a:p>
          <a:p>
            <a:r>
              <a:rPr lang="ar-JO" sz="4000" dirty="0" smtClean="0"/>
              <a:t>ثَوْبُ  ___ ___ ___</a:t>
            </a:r>
          </a:p>
          <a:p>
            <a:r>
              <a:rPr lang="ar-JO" sz="4000" dirty="0" smtClean="0"/>
              <a:t>حارِث___ ___ ___ ___</a:t>
            </a:r>
          </a:p>
          <a:p>
            <a:r>
              <a:rPr lang="ar-JO" sz="4000" dirty="0" smtClean="0"/>
              <a:t>حَبَسَ ___ ___ ___</a:t>
            </a:r>
          </a:p>
          <a:p>
            <a:r>
              <a:rPr lang="ar-JO" sz="4000" dirty="0" smtClean="0"/>
              <a:t>خالي ___ ___ ___ ___</a:t>
            </a:r>
          </a:p>
          <a:p>
            <a:endParaRPr lang="ar-JO" sz="4000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2580497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ركب: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JO" sz="4000" dirty="0" err="1" smtClean="0"/>
              <a:t>حا</a:t>
            </a:r>
            <a:r>
              <a:rPr lang="ar-JO" sz="4000" dirty="0" smtClean="0"/>
              <a:t>  مي ______</a:t>
            </a:r>
          </a:p>
          <a:p>
            <a:r>
              <a:rPr lang="ar-JO" sz="4000" dirty="0" err="1" smtClean="0"/>
              <a:t>خا</a:t>
            </a:r>
            <a:r>
              <a:rPr lang="ar-JO" sz="4000" dirty="0" smtClean="0"/>
              <a:t>  لي ______</a:t>
            </a:r>
          </a:p>
          <a:p>
            <a:r>
              <a:rPr lang="ar-JO" sz="4000" dirty="0" smtClean="0"/>
              <a:t>فَـ  تـَ  حَ ______</a:t>
            </a:r>
          </a:p>
          <a:p>
            <a:r>
              <a:rPr lang="ar-JO" sz="4000" dirty="0" smtClean="0"/>
              <a:t>دَ  خَـ  لَ ______</a:t>
            </a:r>
          </a:p>
          <a:p>
            <a:r>
              <a:rPr lang="ar-JO" sz="4000" dirty="0" smtClean="0"/>
              <a:t>فَـ  رِ  حَ ______</a:t>
            </a:r>
          </a:p>
          <a:p>
            <a:r>
              <a:rPr lang="ar-JO" sz="4000" dirty="0" smtClean="0"/>
              <a:t>رَ  بِـ  حَ ______</a:t>
            </a:r>
            <a:endParaRPr lang="he-IL" sz="4000" dirty="0"/>
          </a:p>
        </p:txBody>
      </p:sp>
    </p:spTree>
    <p:extLst>
      <p:ext uri="{BB962C8B-B14F-4D97-AF65-F5344CB8AC3E}">
        <p14:creationId xmlns:p14="http://schemas.microsoft.com/office/powerpoint/2010/main" val="765969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Autofit/>
          </a:bodyPr>
          <a:lstStyle/>
          <a:p>
            <a:pPr algn="ctr"/>
            <a:r>
              <a:rPr lang="ar-JO" sz="8800" dirty="0" smtClean="0">
                <a:solidFill>
                  <a:schemeClr val="tx2"/>
                </a:solidFill>
              </a:rPr>
              <a:t>ء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ب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chemeClr val="accent2"/>
                </a:solidFill>
              </a:rPr>
              <a:t>ت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chemeClr val="accent6">
                    <a:lumMod val="75000"/>
                  </a:schemeClr>
                </a:solidFill>
              </a:rPr>
              <a:t>ث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chemeClr val="accent3">
                    <a:lumMod val="75000"/>
                  </a:schemeClr>
                </a:solidFill>
              </a:rPr>
              <a:t>ج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chemeClr val="accent6">
                    <a:lumMod val="50000"/>
                  </a:schemeClr>
                </a:solidFill>
              </a:rPr>
              <a:t>ح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rgbClr val="C00000"/>
                </a:solidFill>
              </a:rPr>
              <a:t>خ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chemeClr val="accent4">
                    <a:lumMod val="50000"/>
                  </a:schemeClr>
                </a:solidFill>
              </a:rPr>
              <a:t>د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chemeClr val="tx2">
                    <a:lumMod val="50000"/>
                  </a:schemeClr>
                </a:solidFill>
              </a:rPr>
              <a:t>ذ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chemeClr val="accent2">
                    <a:lumMod val="50000"/>
                  </a:schemeClr>
                </a:solidFill>
              </a:rPr>
              <a:t>ر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chemeClr val="tx2">
                    <a:lumMod val="75000"/>
                  </a:schemeClr>
                </a:solidFill>
              </a:rPr>
              <a:t>ز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rgbClr val="FF0000"/>
                </a:solidFill>
              </a:rPr>
              <a:t>س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ش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chemeClr val="accent1">
                    <a:lumMod val="75000"/>
                  </a:schemeClr>
                </a:solidFill>
              </a:rPr>
              <a:t>ص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chemeClr val="accent3">
                    <a:lumMod val="50000"/>
                  </a:schemeClr>
                </a:solidFill>
              </a:rPr>
              <a:t>ض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chemeClr val="accent3">
                    <a:lumMod val="50000"/>
                  </a:schemeClr>
                </a:solidFill>
              </a:rPr>
              <a:t>ط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chemeClr val="accent2">
                    <a:lumMod val="75000"/>
                  </a:schemeClr>
                </a:solidFill>
              </a:rPr>
              <a:t>ظ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rgbClr val="FFC000"/>
                </a:solidFill>
              </a:rPr>
              <a:t>ع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rgbClr val="00B0F0"/>
                </a:solidFill>
              </a:rPr>
              <a:t>غ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rgbClr val="7030A0"/>
                </a:solidFill>
              </a:rPr>
              <a:t>ف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ق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rgbClr val="00B050"/>
                </a:solidFill>
              </a:rPr>
              <a:t>ك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rgbClr val="002060"/>
                </a:solidFill>
              </a:rPr>
              <a:t>ل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rgbClr val="7030A0"/>
                </a:solidFill>
              </a:rPr>
              <a:t>م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chemeClr val="bg1">
                    <a:lumMod val="50000"/>
                  </a:schemeClr>
                </a:solidFill>
              </a:rPr>
              <a:t>ن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chemeClr val="accent5">
                    <a:lumMod val="50000"/>
                  </a:schemeClr>
                </a:solidFill>
              </a:rPr>
              <a:t>هـ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chemeClr val="accent3">
                    <a:lumMod val="75000"/>
                  </a:schemeClr>
                </a:solidFill>
              </a:rPr>
              <a:t>و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chemeClr val="accent2"/>
                </a:solidFill>
              </a:rPr>
              <a:t>ا</a:t>
            </a:r>
            <a:r>
              <a:rPr lang="ar-JO" sz="8800" dirty="0" smtClean="0"/>
              <a:t> </a:t>
            </a:r>
            <a:r>
              <a:rPr lang="ar-JO" sz="8800" dirty="0" smtClean="0">
                <a:solidFill>
                  <a:srgbClr val="FF0000"/>
                </a:solidFill>
              </a:rPr>
              <a:t>ي</a:t>
            </a:r>
            <a:r>
              <a:rPr lang="ar-JO" sz="8800" dirty="0" smtClean="0"/>
              <a:t> </a:t>
            </a:r>
            <a:endParaRPr lang="he-IL" sz="8800" dirty="0"/>
          </a:p>
        </p:txBody>
      </p:sp>
    </p:spTree>
    <p:extLst>
      <p:ext uri="{BB962C8B-B14F-4D97-AF65-F5344CB8AC3E}">
        <p14:creationId xmlns:p14="http://schemas.microsoft.com/office/powerpoint/2010/main" val="2500652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JO" sz="9600" dirty="0" smtClean="0">
                <a:solidFill>
                  <a:srgbClr val="002060"/>
                </a:solidFill>
              </a:rPr>
              <a:t>رِ</a:t>
            </a:r>
            <a:r>
              <a:rPr lang="ar-JO" sz="9600" dirty="0" smtClean="0"/>
              <a:t>  </a:t>
            </a:r>
            <a:r>
              <a:rPr lang="ar-JO" sz="9600" dirty="0" smtClean="0">
                <a:solidFill>
                  <a:srgbClr val="C00000"/>
                </a:solidFill>
              </a:rPr>
              <a:t>ماح</a:t>
            </a:r>
          </a:p>
          <a:p>
            <a:pPr marL="0" indent="0" algn="ctr">
              <a:buNone/>
            </a:pPr>
            <a:r>
              <a:rPr lang="ar-JO" sz="9600" dirty="0" smtClean="0"/>
              <a:t>رِماح</a:t>
            </a:r>
          </a:p>
        </p:txBody>
      </p:sp>
    </p:spTree>
    <p:extLst>
      <p:ext uri="{BB962C8B-B14F-4D97-AF65-F5344CB8AC3E}">
        <p14:creationId xmlns:p14="http://schemas.microsoft.com/office/powerpoint/2010/main" val="3038278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ar-JO" sz="9600" dirty="0" smtClean="0">
                <a:solidFill>
                  <a:srgbClr val="002060"/>
                </a:solidFill>
              </a:rPr>
              <a:t>فَـ </a:t>
            </a:r>
            <a:r>
              <a:rPr lang="ar-JO" sz="9600" dirty="0" smtClean="0"/>
              <a:t> </a:t>
            </a:r>
            <a:r>
              <a:rPr lang="ar-JO" sz="9600" dirty="0" smtClean="0">
                <a:solidFill>
                  <a:srgbClr val="C00000"/>
                </a:solidFill>
              </a:rPr>
              <a:t>تَـ </a:t>
            </a:r>
            <a:r>
              <a:rPr lang="ar-JO" sz="9600" dirty="0" smtClean="0"/>
              <a:t> </a:t>
            </a:r>
            <a:r>
              <a:rPr lang="ar-JO" sz="9600" dirty="0" smtClean="0">
                <a:solidFill>
                  <a:srgbClr val="00B050"/>
                </a:solidFill>
              </a:rPr>
              <a:t>حَ</a:t>
            </a:r>
          </a:p>
          <a:p>
            <a:pPr marL="0" indent="0" algn="ctr">
              <a:buNone/>
            </a:pPr>
            <a:r>
              <a:rPr lang="ar-JO" sz="9600" dirty="0" smtClean="0"/>
              <a:t>فـَتـَحَ</a:t>
            </a:r>
          </a:p>
        </p:txBody>
      </p:sp>
    </p:spTree>
    <p:extLst>
      <p:ext uri="{BB962C8B-B14F-4D97-AF65-F5344CB8AC3E}">
        <p14:creationId xmlns:p14="http://schemas.microsoft.com/office/powerpoint/2010/main" val="1540613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r>
              <a:rPr lang="ar-JO" sz="9600" dirty="0" err="1" smtClean="0">
                <a:solidFill>
                  <a:srgbClr val="002060"/>
                </a:solidFill>
              </a:rPr>
              <a:t>حا</a:t>
            </a:r>
            <a:r>
              <a:rPr lang="ar-JO" sz="9600" dirty="0" smtClean="0">
                <a:solidFill>
                  <a:srgbClr val="002060"/>
                </a:solidFill>
              </a:rPr>
              <a:t> </a:t>
            </a:r>
            <a:r>
              <a:rPr lang="ar-JO" sz="9600" dirty="0" smtClean="0"/>
              <a:t>  </a:t>
            </a:r>
            <a:r>
              <a:rPr lang="ar-JO" sz="9600" dirty="0" smtClean="0">
                <a:solidFill>
                  <a:srgbClr val="C00000"/>
                </a:solidFill>
              </a:rPr>
              <a:t>رِث</a:t>
            </a:r>
          </a:p>
          <a:p>
            <a:pPr marL="0" indent="0" algn="ctr">
              <a:buNone/>
            </a:pPr>
            <a:r>
              <a:rPr lang="ar-JO" sz="11500" dirty="0" smtClean="0"/>
              <a:t>حارِث</a:t>
            </a:r>
            <a:endParaRPr lang="he-IL" sz="11500" dirty="0"/>
          </a:p>
        </p:txBody>
      </p:sp>
    </p:spTree>
    <p:extLst>
      <p:ext uri="{BB962C8B-B14F-4D97-AF65-F5344CB8AC3E}">
        <p14:creationId xmlns:p14="http://schemas.microsoft.com/office/powerpoint/2010/main" val="524893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53285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JO" sz="9600" dirty="0" smtClean="0">
                <a:solidFill>
                  <a:srgbClr val="002060"/>
                </a:solidFill>
              </a:rPr>
              <a:t>ثِـ </a:t>
            </a:r>
            <a:r>
              <a:rPr lang="ar-JO" sz="9600" dirty="0" smtClean="0"/>
              <a:t> </a:t>
            </a:r>
            <a:r>
              <a:rPr lang="ar-JO" sz="9600" dirty="0" smtClean="0">
                <a:solidFill>
                  <a:srgbClr val="C00000"/>
                </a:solidFill>
              </a:rPr>
              <a:t>ما</a:t>
            </a:r>
            <a:r>
              <a:rPr lang="ar-JO" sz="9600" dirty="0" smtClean="0"/>
              <a:t>  </a:t>
            </a:r>
            <a:r>
              <a:rPr lang="ar-JO" sz="9600" dirty="0" smtClean="0">
                <a:solidFill>
                  <a:srgbClr val="00B050"/>
                </a:solidFill>
              </a:rPr>
              <a:t>رُ</a:t>
            </a:r>
          </a:p>
          <a:p>
            <a:pPr marL="0" indent="0" algn="ctr">
              <a:buNone/>
            </a:pPr>
            <a:r>
              <a:rPr lang="ar-JO" sz="9600" dirty="0" smtClean="0"/>
              <a:t>ثِـمارُ</a:t>
            </a:r>
          </a:p>
        </p:txBody>
      </p:sp>
    </p:spTree>
    <p:extLst>
      <p:ext uri="{BB962C8B-B14F-4D97-AF65-F5344CB8AC3E}">
        <p14:creationId xmlns:p14="http://schemas.microsoft.com/office/powerpoint/2010/main" val="3355269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JO" sz="9600" dirty="0" smtClean="0">
                <a:solidFill>
                  <a:srgbClr val="002060"/>
                </a:solidFill>
              </a:rPr>
              <a:t>ثَـو</a:t>
            </a:r>
            <a:r>
              <a:rPr lang="ar-JO" sz="9600" dirty="0" smtClean="0"/>
              <a:t>ْ  </a:t>
            </a:r>
            <a:r>
              <a:rPr lang="ar-JO" sz="9600" dirty="0" smtClean="0">
                <a:solidFill>
                  <a:srgbClr val="C00000"/>
                </a:solidFill>
              </a:rPr>
              <a:t>بُ</a:t>
            </a:r>
          </a:p>
          <a:p>
            <a:pPr marL="0" indent="0" algn="ctr">
              <a:buNone/>
            </a:pPr>
            <a:r>
              <a:rPr lang="ar-JO" sz="9600" dirty="0" smtClean="0"/>
              <a:t>ثَوْبُ</a:t>
            </a:r>
            <a:endParaRPr lang="he-IL" sz="9600" dirty="0"/>
          </a:p>
        </p:txBody>
      </p:sp>
    </p:spTree>
    <p:extLst>
      <p:ext uri="{BB962C8B-B14F-4D97-AF65-F5344CB8AC3E}">
        <p14:creationId xmlns:p14="http://schemas.microsoft.com/office/powerpoint/2010/main" val="3325386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49685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JO" sz="9600" dirty="0" smtClean="0">
                <a:solidFill>
                  <a:srgbClr val="002060"/>
                </a:solidFill>
              </a:rPr>
              <a:t>خَـ</a:t>
            </a:r>
            <a:r>
              <a:rPr lang="ar-JO" sz="9600" dirty="0" smtClean="0"/>
              <a:t>  </a:t>
            </a:r>
            <a:r>
              <a:rPr lang="ar-JO" sz="9600" dirty="0" smtClean="0">
                <a:solidFill>
                  <a:srgbClr val="C00000"/>
                </a:solidFill>
              </a:rPr>
              <a:t>ليـ </a:t>
            </a:r>
            <a:r>
              <a:rPr lang="ar-JO" sz="9600" dirty="0" smtClean="0"/>
              <a:t> </a:t>
            </a:r>
            <a:r>
              <a:rPr lang="ar-JO" sz="9600" dirty="0" smtClean="0">
                <a:solidFill>
                  <a:srgbClr val="00B050"/>
                </a:solidFill>
              </a:rPr>
              <a:t>لُ</a:t>
            </a:r>
          </a:p>
          <a:p>
            <a:pPr marL="0" indent="0" algn="ctr">
              <a:buNone/>
            </a:pPr>
            <a:r>
              <a:rPr lang="ar-JO" sz="9600" dirty="0" smtClean="0"/>
              <a:t>خَليلُ</a:t>
            </a:r>
            <a:endParaRPr lang="he-IL" sz="9600" dirty="0"/>
          </a:p>
        </p:txBody>
      </p:sp>
    </p:spTree>
    <p:extLst>
      <p:ext uri="{BB962C8B-B14F-4D97-AF65-F5344CB8AC3E}">
        <p14:creationId xmlns:p14="http://schemas.microsoft.com/office/powerpoint/2010/main" val="1315350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JO" sz="9600" dirty="0" err="1" smtClean="0">
                <a:solidFill>
                  <a:srgbClr val="002060"/>
                </a:solidFill>
              </a:rPr>
              <a:t>خا</a:t>
            </a:r>
            <a:r>
              <a:rPr lang="ar-JO" sz="9600" dirty="0" smtClean="0">
                <a:solidFill>
                  <a:srgbClr val="002060"/>
                </a:solidFill>
              </a:rPr>
              <a:t> </a:t>
            </a:r>
            <a:r>
              <a:rPr lang="ar-JO" sz="9600" dirty="0" smtClean="0"/>
              <a:t> </a:t>
            </a:r>
            <a:r>
              <a:rPr lang="ar-JO" sz="9600" dirty="0" smtClean="0">
                <a:solidFill>
                  <a:srgbClr val="C00000"/>
                </a:solidFill>
              </a:rPr>
              <a:t>لَـ</a:t>
            </a:r>
            <a:r>
              <a:rPr lang="ar-JO" sz="9600" dirty="0" smtClean="0"/>
              <a:t>  </a:t>
            </a:r>
            <a:r>
              <a:rPr lang="ar-JO" sz="9600" dirty="0" smtClean="0">
                <a:solidFill>
                  <a:srgbClr val="00B050"/>
                </a:solidFill>
              </a:rPr>
              <a:t>تي</a:t>
            </a:r>
          </a:p>
          <a:p>
            <a:pPr marL="0" indent="0" algn="ctr">
              <a:buNone/>
            </a:pPr>
            <a:r>
              <a:rPr lang="ar-JO" sz="9600" dirty="0" smtClean="0"/>
              <a:t>خالَـتي</a:t>
            </a:r>
          </a:p>
        </p:txBody>
      </p:sp>
    </p:spTree>
    <p:extLst>
      <p:ext uri="{BB962C8B-B14F-4D97-AF65-F5344CB8AC3E}">
        <p14:creationId xmlns:p14="http://schemas.microsoft.com/office/powerpoint/2010/main" val="27727031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וויות">
  <a:themeElements>
    <a:clrScheme name="זוויות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זוויות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זוויות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58</TotalTime>
  <Words>119</Words>
  <Application>Microsoft Office PowerPoint</Application>
  <PresentationFormat>‫הצגה על המסך (4:3)</PresentationFormat>
  <Paragraphs>36</Paragraphs>
  <Slides>14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14</vt:i4>
      </vt:variant>
    </vt:vector>
  </HeadingPairs>
  <TitlesOfParts>
    <vt:vector size="15" baseType="lpstr">
      <vt:lpstr>זוויות</vt:lpstr>
      <vt:lpstr>مراجعة كلمات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حلل</vt:lpstr>
      <vt:lpstr>ركب: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مراجعة كلمات</dc:title>
  <dc:creator>USER1</dc:creator>
  <cp:lastModifiedBy>USER1</cp:lastModifiedBy>
  <cp:revision>6</cp:revision>
  <dcterms:created xsi:type="dcterms:W3CDTF">2021-01-11T15:37:46Z</dcterms:created>
  <dcterms:modified xsi:type="dcterms:W3CDTF">2021-01-11T16:36:12Z</dcterms:modified>
</cp:coreProperties>
</file>