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3" r:id="rId4"/>
    <p:sldId id="258" r:id="rId5"/>
    <p:sldId id="262" r:id="rId6"/>
    <p:sldId id="264" r:id="rId7"/>
    <p:sldId id="259" r:id="rId8"/>
    <p:sldId id="260" r:id="rId9"/>
    <p:sldId id="261" r:id="rId1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379298AB-2C4B-449C-A19E-FA9A161AC0C9}" type="datetimeFigureOut">
              <a:rPr lang="he-IL" smtClean="0"/>
              <a:t>כ"ט/טבת/תשפ"א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DB7ABE8-826C-4792-B8DC-9172F7BCE85D}" type="slidenum">
              <a:rPr lang="he-IL" smtClean="0"/>
              <a:t>‹#›</a:t>
            </a:fld>
            <a:endParaRPr lang="he-IL"/>
          </a:p>
        </p:txBody>
      </p:sp>
    </p:spTree>
    <p:extLst>
      <p:ext uri="{BB962C8B-B14F-4D97-AF65-F5344CB8AC3E}">
        <p14:creationId xmlns:p14="http://schemas.microsoft.com/office/powerpoint/2010/main" val="3347730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79298AB-2C4B-449C-A19E-FA9A161AC0C9}" type="datetimeFigureOut">
              <a:rPr lang="he-IL" smtClean="0"/>
              <a:t>כ"ט/טבת/תשפ"א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DB7ABE8-826C-4792-B8DC-9172F7BCE85D}" type="slidenum">
              <a:rPr lang="he-IL" smtClean="0"/>
              <a:t>‹#›</a:t>
            </a:fld>
            <a:endParaRPr lang="he-IL"/>
          </a:p>
        </p:txBody>
      </p:sp>
    </p:spTree>
    <p:extLst>
      <p:ext uri="{BB962C8B-B14F-4D97-AF65-F5344CB8AC3E}">
        <p14:creationId xmlns:p14="http://schemas.microsoft.com/office/powerpoint/2010/main" val="345094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79298AB-2C4B-449C-A19E-FA9A161AC0C9}" type="datetimeFigureOut">
              <a:rPr lang="he-IL" smtClean="0"/>
              <a:t>כ"ט/טבת/תשפ"א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DB7ABE8-826C-4792-B8DC-9172F7BCE85D}" type="slidenum">
              <a:rPr lang="he-IL" smtClean="0"/>
              <a:t>‹#›</a:t>
            </a:fld>
            <a:endParaRPr lang="he-IL"/>
          </a:p>
        </p:txBody>
      </p:sp>
    </p:spTree>
    <p:extLst>
      <p:ext uri="{BB962C8B-B14F-4D97-AF65-F5344CB8AC3E}">
        <p14:creationId xmlns:p14="http://schemas.microsoft.com/office/powerpoint/2010/main" val="4067110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79298AB-2C4B-449C-A19E-FA9A161AC0C9}" type="datetimeFigureOut">
              <a:rPr lang="he-IL" smtClean="0"/>
              <a:t>כ"ט/טבת/תשפ"א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DB7ABE8-826C-4792-B8DC-9172F7BCE85D}" type="slidenum">
              <a:rPr lang="he-IL" smtClean="0"/>
              <a:t>‹#›</a:t>
            </a:fld>
            <a:endParaRPr lang="he-IL"/>
          </a:p>
        </p:txBody>
      </p:sp>
    </p:spTree>
    <p:extLst>
      <p:ext uri="{BB962C8B-B14F-4D97-AF65-F5344CB8AC3E}">
        <p14:creationId xmlns:p14="http://schemas.microsoft.com/office/powerpoint/2010/main" val="397945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379298AB-2C4B-449C-A19E-FA9A161AC0C9}" type="datetimeFigureOut">
              <a:rPr lang="he-IL" smtClean="0"/>
              <a:t>כ"ט/טבת/תשפ"א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DB7ABE8-826C-4792-B8DC-9172F7BCE85D}" type="slidenum">
              <a:rPr lang="he-IL" smtClean="0"/>
              <a:t>‹#›</a:t>
            </a:fld>
            <a:endParaRPr lang="he-IL"/>
          </a:p>
        </p:txBody>
      </p:sp>
    </p:spTree>
    <p:extLst>
      <p:ext uri="{BB962C8B-B14F-4D97-AF65-F5344CB8AC3E}">
        <p14:creationId xmlns:p14="http://schemas.microsoft.com/office/powerpoint/2010/main" val="2948367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379298AB-2C4B-449C-A19E-FA9A161AC0C9}" type="datetimeFigureOut">
              <a:rPr lang="he-IL" smtClean="0"/>
              <a:t>כ"ט/טבת/תשפ"א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DB7ABE8-826C-4792-B8DC-9172F7BCE85D}" type="slidenum">
              <a:rPr lang="he-IL" smtClean="0"/>
              <a:t>‹#›</a:t>
            </a:fld>
            <a:endParaRPr lang="he-IL"/>
          </a:p>
        </p:txBody>
      </p:sp>
    </p:spTree>
    <p:extLst>
      <p:ext uri="{BB962C8B-B14F-4D97-AF65-F5344CB8AC3E}">
        <p14:creationId xmlns:p14="http://schemas.microsoft.com/office/powerpoint/2010/main" val="35436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379298AB-2C4B-449C-A19E-FA9A161AC0C9}" type="datetimeFigureOut">
              <a:rPr lang="he-IL" smtClean="0"/>
              <a:t>כ"ט/טבת/תשפ"א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3DB7ABE8-826C-4792-B8DC-9172F7BCE85D}" type="slidenum">
              <a:rPr lang="he-IL" smtClean="0"/>
              <a:t>‹#›</a:t>
            </a:fld>
            <a:endParaRPr lang="he-IL"/>
          </a:p>
        </p:txBody>
      </p:sp>
    </p:spTree>
    <p:extLst>
      <p:ext uri="{BB962C8B-B14F-4D97-AF65-F5344CB8AC3E}">
        <p14:creationId xmlns:p14="http://schemas.microsoft.com/office/powerpoint/2010/main" val="3742779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379298AB-2C4B-449C-A19E-FA9A161AC0C9}" type="datetimeFigureOut">
              <a:rPr lang="he-IL" smtClean="0"/>
              <a:t>כ"ט/טבת/תשפ"א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3DB7ABE8-826C-4792-B8DC-9172F7BCE85D}" type="slidenum">
              <a:rPr lang="he-IL" smtClean="0"/>
              <a:t>‹#›</a:t>
            </a:fld>
            <a:endParaRPr lang="he-IL"/>
          </a:p>
        </p:txBody>
      </p:sp>
    </p:spTree>
    <p:extLst>
      <p:ext uri="{BB962C8B-B14F-4D97-AF65-F5344CB8AC3E}">
        <p14:creationId xmlns:p14="http://schemas.microsoft.com/office/powerpoint/2010/main" val="125442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379298AB-2C4B-449C-A19E-FA9A161AC0C9}" type="datetimeFigureOut">
              <a:rPr lang="he-IL" smtClean="0"/>
              <a:t>כ"ט/טבת/תשפ"א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3DB7ABE8-826C-4792-B8DC-9172F7BCE85D}" type="slidenum">
              <a:rPr lang="he-IL" smtClean="0"/>
              <a:t>‹#›</a:t>
            </a:fld>
            <a:endParaRPr lang="he-IL"/>
          </a:p>
        </p:txBody>
      </p:sp>
    </p:spTree>
    <p:extLst>
      <p:ext uri="{BB962C8B-B14F-4D97-AF65-F5344CB8AC3E}">
        <p14:creationId xmlns:p14="http://schemas.microsoft.com/office/powerpoint/2010/main" val="2930015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379298AB-2C4B-449C-A19E-FA9A161AC0C9}" type="datetimeFigureOut">
              <a:rPr lang="he-IL" smtClean="0"/>
              <a:t>כ"ט/טבת/תשפ"א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DB7ABE8-826C-4792-B8DC-9172F7BCE85D}" type="slidenum">
              <a:rPr lang="he-IL" smtClean="0"/>
              <a:t>‹#›</a:t>
            </a:fld>
            <a:endParaRPr lang="he-IL"/>
          </a:p>
        </p:txBody>
      </p:sp>
    </p:spTree>
    <p:extLst>
      <p:ext uri="{BB962C8B-B14F-4D97-AF65-F5344CB8AC3E}">
        <p14:creationId xmlns:p14="http://schemas.microsoft.com/office/powerpoint/2010/main" val="3977391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379298AB-2C4B-449C-A19E-FA9A161AC0C9}" type="datetimeFigureOut">
              <a:rPr lang="he-IL" smtClean="0"/>
              <a:t>כ"ט/טבת/תשפ"א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DB7ABE8-826C-4792-B8DC-9172F7BCE85D}" type="slidenum">
              <a:rPr lang="he-IL" smtClean="0"/>
              <a:t>‹#›</a:t>
            </a:fld>
            <a:endParaRPr lang="he-IL"/>
          </a:p>
        </p:txBody>
      </p:sp>
    </p:spTree>
    <p:extLst>
      <p:ext uri="{BB962C8B-B14F-4D97-AF65-F5344CB8AC3E}">
        <p14:creationId xmlns:p14="http://schemas.microsoft.com/office/powerpoint/2010/main" val="120691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4000" b="-14000"/>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79298AB-2C4B-449C-A19E-FA9A161AC0C9}" type="datetimeFigureOut">
              <a:rPr lang="he-IL" smtClean="0"/>
              <a:t>כ"ט/טבת/תשפ"א</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DB7ABE8-826C-4792-B8DC-9172F7BCE85D}" type="slidenum">
              <a:rPr lang="he-IL" smtClean="0"/>
              <a:t>‹#›</a:t>
            </a:fld>
            <a:endParaRPr lang="he-IL"/>
          </a:p>
        </p:txBody>
      </p:sp>
    </p:spTree>
    <p:extLst>
      <p:ext uri="{BB962C8B-B14F-4D97-AF65-F5344CB8AC3E}">
        <p14:creationId xmlns:p14="http://schemas.microsoft.com/office/powerpoint/2010/main" val="3691074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ScDJFXVX9O8&amp;feature=youtu.b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ar-SA" dirty="0" smtClean="0"/>
              <a:t>فيروس </a:t>
            </a:r>
            <a:r>
              <a:rPr lang="ar-SA" dirty="0" err="1" smtClean="0"/>
              <a:t>الكورونا</a:t>
            </a:r>
            <a:endParaRPr lang="he-IL" dirty="0"/>
          </a:p>
        </p:txBody>
      </p:sp>
      <p:sp>
        <p:nvSpPr>
          <p:cNvPr id="3" name="כותרת משנה 2"/>
          <p:cNvSpPr>
            <a:spLocks noGrp="1"/>
          </p:cNvSpPr>
          <p:nvPr>
            <p:ph type="subTitle" idx="1"/>
          </p:nvPr>
        </p:nvSpPr>
        <p:spPr/>
        <p:txBody>
          <a:bodyPr>
            <a:normAutofit/>
          </a:bodyPr>
          <a:lstStyle/>
          <a:p>
            <a:r>
              <a:rPr lang="ar-SA" sz="2800" dirty="0" err="1" smtClean="0"/>
              <a:t>بايحاء</a:t>
            </a:r>
            <a:r>
              <a:rPr lang="ar-SA" sz="2800" dirty="0" smtClean="0"/>
              <a:t> المذهب السريالي</a:t>
            </a:r>
            <a:endParaRPr lang="he-IL" sz="2800" dirty="0"/>
          </a:p>
        </p:txBody>
      </p:sp>
    </p:spTree>
    <p:extLst>
      <p:ext uri="{BB962C8B-B14F-4D97-AF65-F5344CB8AC3E}">
        <p14:creationId xmlns:p14="http://schemas.microsoft.com/office/powerpoint/2010/main" val="2410908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خداع الصور&quot;: استكشاف فلسفة رينيه ماغريت"/>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6161" y="1109365"/>
            <a:ext cx="8945878" cy="50320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86600" y="100110"/>
            <a:ext cx="2730498" cy="369332"/>
          </a:xfrm>
          <a:prstGeom prst="rect">
            <a:avLst/>
          </a:prstGeom>
          <a:solidFill>
            <a:schemeClr val="accent3">
              <a:lumMod val="40000"/>
              <a:lumOff val="60000"/>
            </a:schemeClr>
          </a:solidFill>
        </p:spPr>
        <p:txBody>
          <a:bodyPr wrap="square" rtlCol="1">
            <a:spAutoFit/>
          </a:bodyPr>
          <a:lstStyle/>
          <a:p>
            <a:r>
              <a:rPr lang="ar-SA" dirty="0" smtClean="0"/>
              <a:t>ما الذي ترونه في هذه اللوحة؟</a:t>
            </a:r>
            <a:endParaRPr lang="he-IL" dirty="0"/>
          </a:p>
        </p:txBody>
      </p:sp>
      <p:sp>
        <p:nvSpPr>
          <p:cNvPr id="6" name="TextBox 5"/>
          <p:cNvSpPr txBox="1"/>
          <p:nvPr/>
        </p:nvSpPr>
        <p:spPr>
          <a:xfrm>
            <a:off x="5492749" y="6388100"/>
            <a:ext cx="2959100" cy="369332"/>
          </a:xfrm>
          <a:prstGeom prst="rect">
            <a:avLst/>
          </a:prstGeom>
          <a:solidFill>
            <a:schemeClr val="accent2">
              <a:lumMod val="60000"/>
              <a:lumOff val="40000"/>
            </a:schemeClr>
          </a:solidFill>
        </p:spPr>
        <p:txBody>
          <a:bodyPr wrap="square" rtlCol="1">
            <a:spAutoFit/>
          </a:bodyPr>
          <a:lstStyle/>
          <a:p>
            <a:r>
              <a:rPr lang="ar-SA" dirty="0" err="1" smtClean="0"/>
              <a:t>رينيه</a:t>
            </a:r>
            <a:r>
              <a:rPr lang="ar-SA" dirty="0"/>
              <a:t> </a:t>
            </a:r>
            <a:r>
              <a:rPr lang="ar-SA" dirty="0" err="1" smtClean="0"/>
              <a:t>ماغريت</a:t>
            </a:r>
            <a:r>
              <a:rPr lang="ar-SA" dirty="0" smtClean="0"/>
              <a:t>، خداع بصري، </a:t>
            </a:r>
            <a:r>
              <a:rPr lang="he-IL" dirty="0" smtClean="0"/>
              <a:t>1858</a:t>
            </a:r>
            <a:endParaRPr lang="he-IL" dirty="0"/>
          </a:p>
        </p:txBody>
      </p:sp>
      <p:sp>
        <p:nvSpPr>
          <p:cNvPr id="7" name="TextBox 6"/>
          <p:cNvSpPr txBox="1"/>
          <p:nvPr/>
        </p:nvSpPr>
        <p:spPr>
          <a:xfrm>
            <a:off x="6464300" y="531454"/>
            <a:ext cx="3352798" cy="369332"/>
          </a:xfrm>
          <a:prstGeom prst="rect">
            <a:avLst/>
          </a:prstGeom>
          <a:solidFill>
            <a:schemeClr val="accent4">
              <a:lumMod val="20000"/>
              <a:lumOff val="80000"/>
            </a:schemeClr>
          </a:solidFill>
        </p:spPr>
        <p:txBody>
          <a:bodyPr wrap="square" rtlCol="1">
            <a:spAutoFit/>
          </a:bodyPr>
          <a:lstStyle/>
          <a:p>
            <a:r>
              <a:rPr lang="ar-SA" dirty="0" smtClean="0"/>
              <a:t>هل يمكن ان تكون هذه اللوحة حقيقية؟</a:t>
            </a:r>
            <a:endParaRPr lang="he-IL" dirty="0"/>
          </a:p>
        </p:txBody>
      </p:sp>
      <p:sp>
        <p:nvSpPr>
          <p:cNvPr id="8" name="TextBox 7"/>
          <p:cNvSpPr txBox="1"/>
          <p:nvPr/>
        </p:nvSpPr>
        <p:spPr>
          <a:xfrm>
            <a:off x="279400" y="3625393"/>
            <a:ext cx="1813561" cy="1015663"/>
          </a:xfrm>
          <a:prstGeom prst="rect">
            <a:avLst/>
          </a:prstGeom>
          <a:noFill/>
        </p:spPr>
        <p:txBody>
          <a:bodyPr wrap="square" rtlCol="1">
            <a:spAutoFit/>
          </a:bodyPr>
          <a:lstStyle/>
          <a:p>
            <a:pPr algn="ctr"/>
            <a:r>
              <a:rPr lang="ar-SA" sz="2000" b="1" dirty="0" smtClean="0">
                <a:solidFill>
                  <a:srgbClr val="FF0000"/>
                </a:solidFill>
              </a:rPr>
              <a:t>هذا النوع من الفن يسمى الفن السريالي</a:t>
            </a:r>
            <a:endParaRPr lang="he-IL" sz="2000" b="1" dirty="0">
              <a:solidFill>
                <a:srgbClr val="FF0000"/>
              </a:solidFill>
            </a:endParaRPr>
          </a:p>
        </p:txBody>
      </p:sp>
    </p:spTree>
    <p:extLst>
      <p:ext uri="{BB962C8B-B14F-4D97-AF65-F5344CB8AC3E}">
        <p14:creationId xmlns:p14="http://schemas.microsoft.com/office/powerpoint/2010/main" val="260123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rotWithShape="1">
          <a:blip r:embed="rId2"/>
          <a:srcRect l="1879" t="35098" r="46150" b="47992"/>
          <a:stretch/>
        </p:blipFill>
        <p:spPr>
          <a:xfrm>
            <a:off x="914399" y="762000"/>
            <a:ext cx="5617627" cy="3759200"/>
          </a:xfrm>
          <a:prstGeom prst="rect">
            <a:avLst/>
          </a:prstGeom>
        </p:spPr>
      </p:pic>
      <p:sp>
        <p:nvSpPr>
          <p:cNvPr id="5" name="TextBox 4"/>
          <p:cNvSpPr txBox="1"/>
          <p:nvPr/>
        </p:nvSpPr>
        <p:spPr>
          <a:xfrm>
            <a:off x="914398" y="4576465"/>
            <a:ext cx="5617627" cy="646331"/>
          </a:xfrm>
          <a:prstGeom prst="rect">
            <a:avLst/>
          </a:prstGeom>
          <a:noFill/>
        </p:spPr>
        <p:txBody>
          <a:bodyPr wrap="square" rtlCol="1">
            <a:spAutoFit/>
          </a:bodyPr>
          <a:lstStyle/>
          <a:p>
            <a:r>
              <a:rPr lang="ar-SA" dirty="0" smtClean="0"/>
              <a:t>رسمه لفنان سعودي في مشروع تحديات، بأعقاب لوحة الفنان </a:t>
            </a:r>
            <a:r>
              <a:rPr lang="ar-SA" dirty="0" err="1" smtClean="0"/>
              <a:t>رينيه</a:t>
            </a:r>
            <a:r>
              <a:rPr lang="ar-SA" dirty="0" smtClean="0"/>
              <a:t> </a:t>
            </a:r>
            <a:r>
              <a:rPr lang="ar-SA" dirty="0" err="1" smtClean="0"/>
              <a:t>ماغريت</a:t>
            </a:r>
            <a:endParaRPr lang="he-IL" dirty="0"/>
          </a:p>
        </p:txBody>
      </p:sp>
      <p:sp>
        <p:nvSpPr>
          <p:cNvPr id="6" name="TextBox 5"/>
          <p:cNvSpPr txBox="1"/>
          <p:nvPr/>
        </p:nvSpPr>
        <p:spPr>
          <a:xfrm>
            <a:off x="8191500" y="2641600"/>
            <a:ext cx="2705100" cy="923330"/>
          </a:xfrm>
          <a:prstGeom prst="rect">
            <a:avLst/>
          </a:prstGeom>
          <a:solidFill>
            <a:schemeClr val="accent2">
              <a:lumMod val="60000"/>
              <a:lumOff val="40000"/>
            </a:schemeClr>
          </a:solidFill>
        </p:spPr>
        <p:txBody>
          <a:bodyPr wrap="square" rtlCol="1">
            <a:spAutoFit/>
          </a:bodyPr>
          <a:lstStyle/>
          <a:p>
            <a:r>
              <a:rPr lang="ar-SA" dirty="0" smtClean="0"/>
              <a:t>مشروع تحديات في السعودية يضع لنفسه تحدي لرسم </a:t>
            </a:r>
            <a:r>
              <a:rPr lang="he-IL" dirty="0" smtClean="0"/>
              <a:t>500 </a:t>
            </a:r>
            <a:r>
              <a:rPr lang="ar-SA" dirty="0" smtClean="0"/>
              <a:t>لوحة في فترة العزلة.</a:t>
            </a:r>
            <a:endParaRPr lang="he-IL" dirty="0"/>
          </a:p>
        </p:txBody>
      </p:sp>
    </p:spTree>
    <p:extLst>
      <p:ext uri="{BB962C8B-B14F-4D97-AF65-F5344CB8AC3E}">
        <p14:creationId xmlns:p14="http://schemas.microsoft.com/office/powerpoint/2010/main" val="1728561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38200" y="1117600"/>
            <a:ext cx="10515600" cy="5503863"/>
          </a:xfrm>
        </p:spPr>
        <p:txBody>
          <a:bodyPr>
            <a:normAutofit/>
          </a:bodyPr>
          <a:lstStyle/>
          <a:p>
            <a:pPr marL="0" indent="0">
              <a:buNone/>
            </a:pPr>
            <a:r>
              <a:rPr lang="ar-SA" sz="3200" dirty="0" smtClean="0"/>
              <a:t>المذهب السريالي/ المدرسة السريالية:</a:t>
            </a:r>
          </a:p>
          <a:p>
            <a:pPr marL="0" indent="0">
              <a:buNone/>
            </a:pPr>
            <a:r>
              <a:rPr lang="ar-SA" sz="3200" dirty="0" smtClean="0"/>
              <a:t>المدرسة السريالية (</a:t>
            </a:r>
            <a:r>
              <a:rPr lang="en-US" sz="3200" dirty="0" err="1" smtClean="0"/>
              <a:t>Surréalisme</a:t>
            </a:r>
            <a:r>
              <a:rPr lang="ar-SA" sz="3200" dirty="0" smtClean="0"/>
              <a:t> ) هي مدرسة فنية حديثة ظهرت في فرنسا في الادب والفن ومعناها ما فوق الطبيعة، فقد اعتمد الفنانون السرياليون على الأشياء الواقعية ولكنها تظهر بصورة خيالية، فقد كان اهتمام هذه المدرسة بالمضمون وليس بالشكل ولهذا تبدو لوحاتهم غامضة.</a:t>
            </a:r>
          </a:p>
          <a:p>
            <a:r>
              <a:rPr lang="ar-SA" sz="3200" dirty="0" smtClean="0"/>
              <a:t>بداية هذه المدرسة كانت سنة </a:t>
            </a:r>
            <a:r>
              <a:rPr lang="he-IL" sz="3200" dirty="0" smtClean="0"/>
              <a:t>1904 </a:t>
            </a:r>
            <a:r>
              <a:rPr lang="ar-SA" sz="3200" dirty="0" smtClean="0"/>
              <a:t>واخر معارضهم كانت سنة </a:t>
            </a:r>
            <a:r>
              <a:rPr lang="he-IL" sz="3200" dirty="0" smtClean="0"/>
              <a:t>1947</a:t>
            </a:r>
            <a:r>
              <a:rPr lang="ar-SA" sz="3200" dirty="0" smtClean="0"/>
              <a:t>.</a:t>
            </a:r>
          </a:p>
          <a:p>
            <a:r>
              <a:rPr lang="ar-SA" sz="3200" dirty="0" smtClean="0"/>
              <a:t>بداية هذا المذهب كانت على يد الفنانين: ماسون وماكس ارنست، ومن أبرز فنانو هذه المدرسة: سلفادور دالي الاسباني، خوان ميرو، </a:t>
            </a:r>
            <a:r>
              <a:rPr lang="ar-SA" sz="3200" b="1" dirty="0" err="1" smtClean="0"/>
              <a:t>ورينيه</a:t>
            </a:r>
            <a:r>
              <a:rPr lang="ar-SA" sz="3200" b="1" dirty="0" smtClean="0"/>
              <a:t> </a:t>
            </a:r>
            <a:r>
              <a:rPr lang="ar-SA" sz="3200" b="1" dirty="0" err="1" smtClean="0"/>
              <a:t>ماغريت</a:t>
            </a:r>
            <a:r>
              <a:rPr lang="ar-SA" sz="3200" b="1" dirty="0" smtClean="0"/>
              <a:t>.</a:t>
            </a:r>
            <a:endParaRPr lang="he-IL" sz="3200" b="1" dirty="0"/>
          </a:p>
        </p:txBody>
      </p:sp>
    </p:spTree>
    <p:extLst>
      <p:ext uri="{BB962C8B-B14F-4D97-AF65-F5344CB8AC3E}">
        <p14:creationId xmlns:p14="http://schemas.microsoft.com/office/powerpoint/2010/main" val="3283093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47675" y="357227"/>
            <a:ext cx="11312525" cy="6246773"/>
          </a:xfrm>
        </p:spPr>
        <p:txBody>
          <a:bodyPr/>
          <a:lstStyle/>
          <a:p>
            <a:pPr marL="0" indent="0">
              <a:buNone/>
            </a:pPr>
            <a:r>
              <a:rPr lang="ar-SA" dirty="0" smtClean="0"/>
              <a:t>بعض اللوحات لفنانين سرياليين:</a:t>
            </a:r>
          </a:p>
          <a:p>
            <a:pPr marL="0" indent="0">
              <a:buNone/>
            </a:pPr>
            <a:endParaRPr lang="he-IL" dirty="0"/>
          </a:p>
        </p:txBody>
      </p:sp>
      <p:pic>
        <p:nvPicPr>
          <p:cNvPr id="4" name="תמונה 3"/>
          <p:cNvPicPr>
            <a:picLocks noChangeAspect="1"/>
          </p:cNvPicPr>
          <p:nvPr/>
        </p:nvPicPr>
        <p:blipFill>
          <a:blip r:embed="rId2"/>
          <a:stretch>
            <a:fillRect/>
          </a:stretch>
        </p:blipFill>
        <p:spPr>
          <a:xfrm>
            <a:off x="7978480" y="1029513"/>
            <a:ext cx="3640034" cy="2726512"/>
          </a:xfrm>
          <a:prstGeom prst="rect">
            <a:avLst/>
          </a:prstGeom>
        </p:spPr>
      </p:pic>
      <p:pic>
        <p:nvPicPr>
          <p:cNvPr id="5" name="תמונה 4"/>
          <p:cNvPicPr>
            <a:picLocks noChangeAspect="1"/>
          </p:cNvPicPr>
          <p:nvPr/>
        </p:nvPicPr>
        <p:blipFill rotWithShape="1">
          <a:blip r:embed="rId3"/>
          <a:srcRect t="-1" r="2881" b="5128"/>
          <a:stretch/>
        </p:blipFill>
        <p:spPr>
          <a:xfrm>
            <a:off x="7903108" y="4369316"/>
            <a:ext cx="3790778" cy="2080660"/>
          </a:xfrm>
          <a:prstGeom prst="rect">
            <a:avLst/>
          </a:prstGeom>
        </p:spPr>
      </p:pic>
      <p:sp>
        <p:nvSpPr>
          <p:cNvPr id="6" name="TextBox 5"/>
          <p:cNvSpPr txBox="1"/>
          <p:nvPr/>
        </p:nvSpPr>
        <p:spPr>
          <a:xfrm>
            <a:off x="8435068" y="3878004"/>
            <a:ext cx="2387600" cy="369332"/>
          </a:xfrm>
          <a:prstGeom prst="rect">
            <a:avLst/>
          </a:prstGeom>
          <a:noFill/>
        </p:spPr>
        <p:txBody>
          <a:bodyPr wrap="square" rtlCol="1">
            <a:spAutoFit/>
          </a:bodyPr>
          <a:lstStyle/>
          <a:p>
            <a:r>
              <a:rPr lang="ar-SA" dirty="0" smtClean="0"/>
              <a:t>الفنان الاسباني سلفادور دالي</a:t>
            </a:r>
            <a:endParaRPr lang="he-IL" dirty="0"/>
          </a:p>
        </p:txBody>
      </p:sp>
      <p:pic>
        <p:nvPicPr>
          <p:cNvPr id="7" name="תמונה 6"/>
          <p:cNvPicPr>
            <a:picLocks noChangeAspect="1"/>
          </p:cNvPicPr>
          <p:nvPr/>
        </p:nvPicPr>
        <p:blipFill>
          <a:blip r:embed="rId4"/>
          <a:stretch>
            <a:fillRect/>
          </a:stretch>
        </p:blipFill>
        <p:spPr>
          <a:xfrm>
            <a:off x="654899" y="2320408"/>
            <a:ext cx="2032944" cy="2689741"/>
          </a:xfrm>
          <a:prstGeom prst="rect">
            <a:avLst/>
          </a:prstGeom>
        </p:spPr>
      </p:pic>
      <p:sp>
        <p:nvSpPr>
          <p:cNvPr id="8" name="TextBox 7"/>
          <p:cNvSpPr txBox="1"/>
          <p:nvPr/>
        </p:nvSpPr>
        <p:spPr>
          <a:xfrm>
            <a:off x="594495" y="1711396"/>
            <a:ext cx="1930400" cy="369332"/>
          </a:xfrm>
          <a:prstGeom prst="rect">
            <a:avLst/>
          </a:prstGeom>
          <a:noFill/>
        </p:spPr>
        <p:txBody>
          <a:bodyPr wrap="square" rtlCol="1">
            <a:spAutoFit/>
          </a:bodyPr>
          <a:lstStyle/>
          <a:p>
            <a:r>
              <a:rPr lang="ar-SA" dirty="0" smtClean="0"/>
              <a:t>الفنان </a:t>
            </a:r>
            <a:r>
              <a:rPr lang="ar-SA" dirty="0" err="1" smtClean="0"/>
              <a:t>رينيه</a:t>
            </a:r>
            <a:r>
              <a:rPr lang="ar-SA" dirty="0" smtClean="0"/>
              <a:t> </a:t>
            </a:r>
            <a:r>
              <a:rPr lang="ar-SA" dirty="0" err="1" smtClean="0"/>
              <a:t>ماغريت</a:t>
            </a:r>
            <a:endParaRPr lang="he-IL" dirty="0"/>
          </a:p>
        </p:txBody>
      </p:sp>
      <p:pic>
        <p:nvPicPr>
          <p:cNvPr id="10" name="תמונה 9"/>
          <p:cNvPicPr>
            <a:picLocks noChangeAspect="1"/>
          </p:cNvPicPr>
          <p:nvPr/>
        </p:nvPicPr>
        <p:blipFill>
          <a:blip r:embed="rId5"/>
          <a:stretch>
            <a:fillRect/>
          </a:stretch>
        </p:blipFill>
        <p:spPr>
          <a:xfrm>
            <a:off x="3777769" y="441709"/>
            <a:ext cx="2947837" cy="2908706"/>
          </a:xfrm>
          <a:prstGeom prst="rect">
            <a:avLst/>
          </a:prstGeom>
        </p:spPr>
      </p:pic>
      <p:pic>
        <p:nvPicPr>
          <p:cNvPr id="11" name="תמונה 10"/>
          <p:cNvPicPr>
            <a:picLocks noChangeAspect="1"/>
          </p:cNvPicPr>
          <p:nvPr/>
        </p:nvPicPr>
        <p:blipFill>
          <a:blip r:embed="rId6"/>
          <a:stretch>
            <a:fillRect/>
          </a:stretch>
        </p:blipFill>
        <p:spPr>
          <a:xfrm>
            <a:off x="3834921" y="4083117"/>
            <a:ext cx="2996480" cy="2598607"/>
          </a:xfrm>
          <a:prstGeom prst="rect">
            <a:avLst/>
          </a:prstGeom>
        </p:spPr>
      </p:pic>
      <p:sp>
        <p:nvSpPr>
          <p:cNvPr id="12" name="TextBox 11"/>
          <p:cNvSpPr txBox="1"/>
          <p:nvPr/>
        </p:nvSpPr>
        <p:spPr>
          <a:xfrm>
            <a:off x="4221730" y="3508672"/>
            <a:ext cx="2133600" cy="369332"/>
          </a:xfrm>
          <a:prstGeom prst="rect">
            <a:avLst/>
          </a:prstGeom>
          <a:noFill/>
        </p:spPr>
        <p:txBody>
          <a:bodyPr wrap="square" rtlCol="1">
            <a:spAutoFit/>
          </a:bodyPr>
          <a:lstStyle/>
          <a:p>
            <a:r>
              <a:rPr lang="ar-SA" dirty="0" smtClean="0"/>
              <a:t>الفنان فلاديمير كوش</a:t>
            </a:r>
            <a:endParaRPr lang="he-IL" dirty="0"/>
          </a:p>
        </p:txBody>
      </p:sp>
    </p:spTree>
    <p:extLst>
      <p:ext uri="{BB962C8B-B14F-4D97-AF65-F5344CB8AC3E}">
        <p14:creationId xmlns:p14="http://schemas.microsoft.com/office/powerpoint/2010/main" val="3931675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buNone/>
            </a:pPr>
            <a:r>
              <a:rPr lang="ar-SA" dirty="0" smtClean="0"/>
              <a:t>لوحات فنية سريالية عن </a:t>
            </a:r>
            <a:r>
              <a:rPr lang="ar-SA" dirty="0" err="1" smtClean="0"/>
              <a:t>الكورونا</a:t>
            </a:r>
            <a:r>
              <a:rPr lang="ar-SA" dirty="0" smtClean="0"/>
              <a:t>:</a:t>
            </a:r>
          </a:p>
          <a:p>
            <a:pPr marL="0" indent="0">
              <a:buNone/>
            </a:pPr>
            <a:r>
              <a:rPr lang="en-US" dirty="0" smtClean="0">
                <a:hlinkClick r:id="rId2"/>
              </a:rPr>
              <a:t>https://www.youtube.com/watch?v=ScDJFXVX9O8&amp;feature=youtu.be</a:t>
            </a:r>
            <a:endParaRPr lang="ar-SA" dirty="0" smtClean="0"/>
          </a:p>
          <a:p>
            <a:pPr marL="0" indent="0">
              <a:buNone/>
            </a:pPr>
            <a:endParaRPr lang="he-IL" dirty="0"/>
          </a:p>
        </p:txBody>
      </p:sp>
    </p:spTree>
    <p:extLst>
      <p:ext uri="{BB962C8B-B14F-4D97-AF65-F5344CB8AC3E}">
        <p14:creationId xmlns:p14="http://schemas.microsoft.com/office/powerpoint/2010/main" val="2000056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38200" y="609600"/>
            <a:ext cx="10515600" cy="5567363"/>
          </a:xfrm>
        </p:spPr>
        <p:txBody>
          <a:bodyPr/>
          <a:lstStyle/>
          <a:p>
            <a:pPr marL="0" indent="0">
              <a:buNone/>
            </a:pPr>
            <a:r>
              <a:rPr lang="ar-SA" sz="3600" b="1" dirty="0" smtClean="0"/>
              <a:t>المواد المطلوبة في هذه المهمة:</a:t>
            </a:r>
          </a:p>
          <a:p>
            <a:pPr marL="0" indent="0">
              <a:buNone/>
            </a:pPr>
            <a:r>
              <a:rPr lang="ar-SA" sz="3200" dirty="0" smtClean="0"/>
              <a:t>-أوراق بحجم حسب الاختيار ولكن لا يقل عن </a:t>
            </a:r>
            <a:r>
              <a:rPr lang="en-US" sz="3200" dirty="0" smtClean="0"/>
              <a:t>A4</a:t>
            </a:r>
            <a:r>
              <a:rPr lang="ar-SA" sz="3200" dirty="0" smtClean="0"/>
              <a:t> (مفضل بحجم كبير)</a:t>
            </a:r>
          </a:p>
          <a:p>
            <a:pPr>
              <a:buFontTx/>
              <a:buChar char="-"/>
            </a:pPr>
            <a:r>
              <a:rPr lang="ar-SA" sz="3200" dirty="0" smtClean="0"/>
              <a:t>أقلام رصاص</a:t>
            </a:r>
          </a:p>
          <a:p>
            <a:pPr>
              <a:buFontTx/>
              <a:buChar char="-"/>
            </a:pPr>
            <a:r>
              <a:rPr lang="ar-SA" sz="3200" dirty="0" smtClean="0"/>
              <a:t>ألوان </a:t>
            </a:r>
          </a:p>
          <a:p>
            <a:pPr marL="0" indent="0">
              <a:buNone/>
            </a:pPr>
            <a:r>
              <a:rPr lang="ar-SA" sz="3200" dirty="0" smtClean="0"/>
              <a:t>- كمامات/ أي مادة أخرى متوفرة في البيت وتخدم الفعالية</a:t>
            </a:r>
            <a:endParaRPr lang="ar-SA" sz="3200" dirty="0" smtClean="0"/>
          </a:p>
          <a:p>
            <a:pPr marL="0" indent="0">
              <a:buNone/>
            </a:pPr>
            <a:endParaRPr lang="ar-SA" sz="3200" dirty="0" smtClean="0"/>
          </a:p>
          <a:p>
            <a:pPr marL="0" indent="0">
              <a:buNone/>
            </a:pPr>
            <a:endParaRPr lang="he-IL" dirty="0"/>
          </a:p>
        </p:txBody>
      </p:sp>
    </p:spTree>
    <p:extLst>
      <p:ext uri="{BB962C8B-B14F-4D97-AF65-F5344CB8AC3E}">
        <p14:creationId xmlns:p14="http://schemas.microsoft.com/office/powerpoint/2010/main" val="766989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68300" y="520700"/>
            <a:ext cx="11468100" cy="5910263"/>
          </a:xfrm>
        </p:spPr>
        <p:txBody>
          <a:bodyPr/>
          <a:lstStyle/>
          <a:p>
            <a:pPr marL="0" indent="0">
              <a:buNone/>
            </a:pPr>
            <a:r>
              <a:rPr lang="ar-SA" sz="3600" b="1" dirty="0" smtClean="0"/>
              <a:t>المطلوب في هذه المهمة:</a:t>
            </a:r>
          </a:p>
          <a:p>
            <a:pPr marL="0" indent="0">
              <a:buNone/>
            </a:pPr>
            <a:r>
              <a:rPr lang="ar-SA" sz="3200" dirty="0" smtClean="0"/>
              <a:t>المطلوب هو التمعن في المواد المرفقة في المعروضة وفهمها جيدا، بعد ذلك يقوم كل طالب بالتخطيط للوحته جيدا قبل البدء بالعمل.</a:t>
            </a:r>
          </a:p>
          <a:p>
            <a:pPr>
              <a:buFontTx/>
              <a:buChar char="-"/>
            </a:pPr>
            <a:r>
              <a:rPr lang="ar-SA" sz="3200" dirty="0" smtClean="0"/>
              <a:t>كل طالب يرسم ويبدع لوحة سريالية عن فيروس </a:t>
            </a:r>
            <a:r>
              <a:rPr lang="ar-SA" sz="3200" dirty="0" err="1" smtClean="0"/>
              <a:t>الكورونا</a:t>
            </a:r>
            <a:r>
              <a:rPr lang="ar-SA" sz="3200" dirty="0" smtClean="0"/>
              <a:t> تعبّر عنه وعن مشاعره خلال هذه الفترة المركّبة والصعبة.</a:t>
            </a:r>
          </a:p>
          <a:p>
            <a:pPr>
              <a:buFontTx/>
              <a:buChar char="-"/>
            </a:pPr>
            <a:r>
              <a:rPr lang="ar-SA" sz="3200" dirty="0" smtClean="0"/>
              <a:t>كل طالب يقوم بمشاركة الصورة مع المعلمة عن طريق </a:t>
            </a:r>
            <a:r>
              <a:rPr lang="ar-SA" sz="3200" dirty="0" err="1" smtClean="0"/>
              <a:t>الواتس</a:t>
            </a:r>
            <a:r>
              <a:rPr lang="ar-SA" sz="3200" smtClean="0"/>
              <a:t> أب.</a:t>
            </a:r>
            <a:endParaRPr lang="ar-SA" sz="3200" dirty="0" smtClean="0"/>
          </a:p>
          <a:p>
            <a:pPr marL="0" indent="0">
              <a:buNone/>
            </a:pPr>
            <a:endParaRPr lang="ar-SA" sz="3600" b="1" dirty="0" smtClean="0"/>
          </a:p>
          <a:p>
            <a:pPr marL="0" indent="0">
              <a:buNone/>
            </a:pPr>
            <a:endParaRPr lang="he-IL" dirty="0"/>
          </a:p>
        </p:txBody>
      </p:sp>
    </p:spTree>
    <p:extLst>
      <p:ext uri="{BB962C8B-B14F-4D97-AF65-F5344CB8AC3E}">
        <p14:creationId xmlns:p14="http://schemas.microsoft.com/office/powerpoint/2010/main" val="422153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20700" y="2349501"/>
            <a:ext cx="10515600" cy="2463800"/>
          </a:xfrm>
        </p:spPr>
        <p:txBody>
          <a:bodyPr/>
          <a:lstStyle/>
          <a:p>
            <a:pPr marL="0" indent="0" algn="ctr">
              <a:buNone/>
            </a:pPr>
            <a:r>
              <a:rPr lang="ar-SA" sz="3600" dirty="0" smtClean="0"/>
              <a:t>أتمنى لكم عملا ممتعًا وناجحًا</a:t>
            </a:r>
          </a:p>
          <a:p>
            <a:pPr marL="0" indent="0" algn="ctr">
              <a:buNone/>
            </a:pPr>
            <a:r>
              <a:rPr lang="ar-SA" sz="3600" dirty="0" smtClean="0"/>
              <a:t>معلمتكم المحبة:</a:t>
            </a:r>
          </a:p>
          <a:p>
            <a:pPr marL="0" indent="0" algn="ctr">
              <a:buNone/>
            </a:pPr>
            <a:r>
              <a:rPr lang="ar-SA" sz="3600" dirty="0" smtClean="0"/>
              <a:t>دنيا عوّاد</a:t>
            </a:r>
            <a:endParaRPr lang="he-IL" sz="3600" dirty="0" smtClean="0"/>
          </a:p>
          <a:p>
            <a:pPr marL="0" indent="0">
              <a:buNone/>
            </a:pPr>
            <a:endParaRPr lang="he-IL" dirty="0"/>
          </a:p>
        </p:txBody>
      </p:sp>
    </p:spTree>
    <p:extLst>
      <p:ext uri="{BB962C8B-B14F-4D97-AF65-F5344CB8AC3E}">
        <p14:creationId xmlns:p14="http://schemas.microsoft.com/office/powerpoint/2010/main" val="3862913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2071</TotalTime>
  <Words>279</Words>
  <Application>Microsoft Office PowerPoint</Application>
  <PresentationFormat>מסך רחב</PresentationFormat>
  <Paragraphs>30</Paragraphs>
  <Slides>9</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9</vt:i4>
      </vt:variant>
    </vt:vector>
  </HeadingPairs>
  <TitlesOfParts>
    <vt:vector size="14" baseType="lpstr">
      <vt:lpstr>Arial</vt:lpstr>
      <vt:lpstr>Calibri</vt:lpstr>
      <vt:lpstr>Calibri Light</vt:lpstr>
      <vt:lpstr>Times New Roman</vt:lpstr>
      <vt:lpstr>ערכת נושא Office</vt:lpstr>
      <vt:lpstr>فيروس الكورونا</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الفن السريالي</dc:title>
  <dc:creator>pc</dc:creator>
  <cp:lastModifiedBy>pc</cp:lastModifiedBy>
  <cp:revision>18</cp:revision>
  <dcterms:created xsi:type="dcterms:W3CDTF">2021-01-13T00:04:23Z</dcterms:created>
  <dcterms:modified xsi:type="dcterms:W3CDTF">2021-01-14T10:36:08Z</dcterms:modified>
</cp:coreProperties>
</file>