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48D9B3-4DA9-455C-90F9-75F9394F0E1C}" type="datetimeFigureOut">
              <a:rPr lang="he-IL" smtClean="0"/>
              <a:t>י"ב/שבט/תשפ"א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6220E5-093A-40D2-A4C5-9768E90FCB3C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4896544"/>
          </a:xfrm>
        </p:spPr>
        <p:txBody>
          <a:bodyPr>
            <a:normAutofit/>
          </a:bodyPr>
          <a:lstStyle/>
          <a:p>
            <a:pPr algn="ctr"/>
            <a:r>
              <a:rPr lang="ar-JO" sz="11500" dirty="0" smtClean="0"/>
              <a:t>حرف الكاف</a:t>
            </a:r>
            <a:br>
              <a:rPr lang="ar-JO" sz="11500" dirty="0" smtClean="0"/>
            </a:b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كـ  ـ</a:t>
            </a:r>
            <a:r>
              <a:rPr lang="ar-JO" sz="11500" dirty="0" err="1" smtClean="0">
                <a:solidFill>
                  <a:schemeClr val="accent6">
                    <a:lumMod val="75000"/>
                  </a:schemeClr>
                </a:solidFill>
              </a:rPr>
              <a:t>كـ</a:t>
            </a: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 ـ</a:t>
            </a:r>
            <a:r>
              <a:rPr lang="ar-JO" sz="11500" dirty="0" err="1" smtClean="0">
                <a:solidFill>
                  <a:schemeClr val="accent6">
                    <a:lumMod val="75000"/>
                  </a:schemeClr>
                </a:solidFill>
              </a:rPr>
              <a:t>ك</a:t>
            </a:r>
            <a:r>
              <a:rPr lang="ar-JO" sz="115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ar-JO" sz="11500" dirty="0" err="1" smtClean="0">
                <a:solidFill>
                  <a:schemeClr val="accent6">
                    <a:lumMod val="75000"/>
                  </a:schemeClr>
                </a:solidFill>
              </a:rPr>
              <a:t>ك</a:t>
            </a:r>
            <a:endParaRPr lang="he-IL" sz="115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أَ</a:t>
            </a:r>
            <a:r>
              <a:rPr lang="ar-JO" sz="11500" dirty="0" smtClean="0"/>
              <a:t>  </a:t>
            </a:r>
            <a:r>
              <a:rPr lang="ar-JO" sz="11500" dirty="0" smtClean="0">
                <a:solidFill>
                  <a:srgbClr val="00B050"/>
                </a:solidFill>
              </a:rPr>
              <a:t>كَـ 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FF0000"/>
                </a:solidFill>
              </a:rPr>
              <a:t>لَـتْ</a:t>
            </a:r>
          </a:p>
          <a:p>
            <a:pPr marL="0" indent="0" algn="ctr">
              <a:buNone/>
            </a:pPr>
            <a:r>
              <a:rPr lang="ar-JO" sz="11500" dirty="0" smtClean="0"/>
              <a:t>أَكَلَتْ</a:t>
            </a:r>
            <a:endParaRPr lang="he-IL" sz="115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70" y="4040868"/>
            <a:ext cx="21621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109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err="1" smtClean="0">
                <a:solidFill>
                  <a:srgbClr val="0070C0"/>
                </a:solidFill>
              </a:rPr>
              <a:t>كَأْ</a:t>
            </a:r>
            <a:r>
              <a:rPr lang="ar-JO" sz="11500" dirty="0" smtClean="0">
                <a:solidFill>
                  <a:srgbClr val="0070C0"/>
                </a:solidFill>
              </a:rPr>
              <a:t> 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سٌ</a:t>
            </a:r>
          </a:p>
          <a:p>
            <a:pPr marL="0" indent="0" algn="ctr">
              <a:buNone/>
            </a:pPr>
            <a:r>
              <a:rPr lang="ar-JO" sz="11500" dirty="0" smtClean="0"/>
              <a:t>كَأْسٌ</a:t>
            </a:r>
          </a:p>
        </p:txBody>
      </p:sp>
      <p:sp>
        <p:nvSpPr>
          <p:cNvPr id="4" name="AutoShape 2" descr="الكأس, الميدالية الذهبية, وسام صورة بابوا نيو غينيا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28" y="4586968"/>
            <a:ext cx="22383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12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كَلْـ 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بٌ</a:t>
            </a:r>
          </a:p>
          <a:p>
            <a:pPr marL="0" indent="0" algn="ctr">
              <a:buNone/>
            </a:pPr>
            <a:r>
              <a:rPr lang="ar-JO" sz="11500" dirty="0" smtClean="0"/>
              <a:t>كَلْبٌ</a:t>
            </a:r>
            <a:endParaRPr lang="he-IL" sz="11500" dirty="0"/>
          </a:p>
        </p:txBody>
      </p:sp>
      <p:pic>
        <p:nvPicPr>
          <p:cNvPr id="3074" name="Picture 2" descr="كلب بيشون فريز | بالصور كل المعلومات عن كلب بيشون فريز ( تدريبه , رعايتة ,  تاريخة ) | زوش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67" y="4293281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811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كُرْ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سي</a:t>
            </a:r>
          </a:p>
          <a:p>
            <a:pPr marL="0" indent="0" algn="ctr">
              <a:buNone/>
            </a:pPr>
            <a:r>
              <a:rPr lang="ar-JO" sz="11500" dirty="0" smtClean="0"/>
              <a:t>كُرْسي</a:t>
            </a:r>
            <a:endParaRPr lang="he-IL" sz="115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93" y="3807732"/>
            <a:ext cx="1752600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74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كيـ</a:t>
            </a:r>
            <a:r>
              <a:rPr lang="ar-JO" sz="11500" dirty="0" smtClean="0"/>
              <a:t>  </a:t>
            </a:r>
            <a:r>
              <a:rPr lang="ar-JO" sz="11500" dirty="0" smtClean="0">
                <a:solidFill>
                  <a:srgbClr val="00B050"/>
                </a:solidFill>
              </a:rPr>
              <a:t>سٌ</a:t>
            </a:r>
          </a:p>
          <a:p>
            <a:pPr marL="0" indent="0" algn="ctr">
              <a:buNone/>
            </a:pPr>
            <a:r>
              <a:rPr lang="ar-JO" sz="11500" dirty="0" smtClean="0"/>
              <a:t>كيسٌ</a:t>
            </a:r>
            <a:endParaRPr lang="he-IL" sz="11500" dirty="0"/>
          </a:p>
        </p:txBody>
      </p:sp>
      <p:pic>
        <p:nvPicPr>
          <p:cNvPr id="1026" name="Picture 2" descr="كيس النقود الإقليدية ، كيس النقود, الأزرق, الخدمة, عيد ميلاد سعيد صور  المتجهات 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48" y="3957711"/>
            <a:ext cx="273630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208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smtClean="0"/>
              <a:t>قَطّع</a:t>
            </a:r>
            <a:r>
              <a:rPr lang="ar-JO" dirty="0" smtClean="0"/>
              <a:t>:-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JO" sz="3600" dirty="0" smtClean="0"/>
              <a:t>كيسٌ ___ ___ </a:t>
            </a:r>
          </a:p>
          <a:p>
            <a:r>
              <a:rPr lang="ar-JO" sz="3600" dirty="0" smtClean="0"/>
              <a:t>نازِك ___ ___ </a:t>
            </a:r>
          </a:p>
          <a:p>
            <a:r>
              <a:rPr lang="ar-JO" sz="3600" dirty="0" smtClean="0"/>
              <a:t>كَلْبٌ ___ ___ </a:t>
            </a:r>
          </a:p>
          <a:p>
            <a:r>
              <a:rPr lang="ar-JO" sz="3600" dirty="0" smtClean="0"/>
              <a:t>كانَ ___ ___</a:t>
            </a:r>
          </a:p>
          <a:p>
            <a:r>
              <a:rPr lang="ar-JO" sz="3600" dirty="0" smtClean="0"/>
              <a:t>ديكٌ ___ ___</a:t>
            </a:r>
          </a:p>
          <a:p>
            <a:r>
              <a:rPr lang="ar-JO" sz="3600" dirty="0" smtClean="0"/>
              <a:t>سَمَكٌ ___ ___ ___</a:t>
            </a:r>
          </a:p>
          <a:p>
            <a:r>
              <a:rPr lang="ar-JO" sz="3600" dirty="0" smtClean="0"/>
              <a:t>أَكَلَ ___ ___ ___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213606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/>
              <a:t>حَلِّل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r-JO" sz="3600" dirty="0" smtClean="0"/>
              <a:t>أَكَلَتْ ___ ___ ___ ___</a:t>
            </a:r>
          </a:p>
          <a:p>
            <a:r>
              <a:rPr lang="ar-JO" sz="3600" dirty="0" smtClean="0"/>
              <a:t>كَبيرٌ ___ ___ ___ ___</a:t>
            </a:r>
          </a:p>
          <a:p>
            <a:r>
              <a:rPr lang="ar-JO" sz="3600" dirty="0" smtClean="0"/>
              <a:t>كُرْسي ___ ___ ___ ___</a:t>
            </a:r>
          </a:p>
          <a:p>
            <a:r>
              <a:rPr lang="ar-JO" sz="3600" dirty="0" smtClean="0"/>
              <a:t>كيسٌ ___ ___ ___</a:t>
            </a:r>
          </a:p>
          <a:p>
            <a:r>
              <a:rPr lang="ar-JO" sz="3600" dirty="0" smtClean="0"/>
              <a:t>كَتَبَ ___ ___ ___</a:t>
            </a:r>
          </a:p>
          <a:p>
            <a:r>
              <a:rPr lang="ar-JO" sz="3600" dirty="0" smtClean="0"/>
              <a:t>كِتابٌ ___ ___ ___ ___</a:t>
            </a:r>
          </a:p>
          <a:p>
            <a:r>
              <a:rPr lang="ar-JO" sz="3600" dirty="0" smtClean="0"/>
              <a:t>بَكْر ___ ___ ___</a:t>
            </a:r>
          </a:p>
          <a:p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274233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هيا نقرأ مع حروف المد والحركات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JO" sz="8000" dirty="0" err="1" smtClean="0"/>
              <a:t>ك</a:t>
            </a:r>
            <a:r>
              <a:rPr lang="ar-JO" sz="8000" dirty="0" err="1" smtClean="0">
                <a:solidFill>
                  <a:srgbClr val="C00000"/>
                </a:solidFill>
              </a:rPr>
              <a:t>ا</a:t>
            </a:r>
            <a:r>
              <a:rPr lang="ar-JO" sz="8000" dirty="0" smtClean="0"/>
              <a:t>			ك</a:t>
            </a:r>
            <a:r>
              <a:rPr lang="ar-JO" sz="8000" dirty="0">
                <a:solidFill>
                  <a:srgbClr val="FF0000"/>
                </a:solidFill>
              </a:rPr>
              <a:t>َ</a:t>
            </a:r>
            <a:r>
              <a:rPr lang="ar-JO" sz="8000" dirty="0" smtClean="0"/>
              <a:t>		كَـ</a:t>
            </a:r>
          </a:p>
          <a:p>
            <a:pPr marL="0" indent="0">
              <a:buNone/>
            </a:pPr>
            <a:r>
              <a:rPr lang="ar-JO" sz="8000" dirty="0" err="1" smtClean="0"/>
              <a:t>ك</a:t>
            </a:r>
            <a:r>
              <a:rPr lang="ar-JO" sz="8000" dirty="0" err="1" smtClean="0">
                <a:solidFill>
                  <a:srgbClr val="C00000"/>
                </a:solidFill>
              </a:rPr>
              <a:t>و</a:t>
            </a:r>
            <a:r>
              <a:rPr lang="ar-JO" sz="8000" dirty="0" smtClean="0"/>
              <a:t>			كُ		كُـ </a:t>
            </a:r>
          </a:p>
          <a:p>
            <a:pPr marL="0" indent="0">
              <a:buNone/>
            </a:pPr>
            <a:r>
              <a:rPr lang="ar-JO" sz="8000" dirty="0" smtClean="0"/>
              <a:t>ك</a:t>
            </a:r>
            <a:r>
              <a:rPr lang="ar-JO" sz="8000" dirty="0" smtClean="0">
                <a:solidFill>
                  <a:srgbClr val="C00000"/>
                </a:solidFill>
              </a:rPr>
              <a:t>ي</a:t>
            </a:r>
            <a:r>
              <a:rPr lang="ar-JO" sz="8000" dirty="0" smtClean="0"/>
              <a:t>		كِ		كـِ</a:t>
            </a:r>
          </a:p>
          <a:p>
            <a:pPr marL="0" indent="0">
              <a:buNone/>
            </a:pPr>
            <a:endParaRPr lang="he-IL" sz="8000" dirty="0"/>
          </a:p>
        </p:txBody>
      </p:sp>
    </p:spTree>
    <p:extLst>
      <p:ext uri="{BB962C8B-B14F-4D97-AF65-F5344CB8AC3E}">
        <p14:creationId xmlns:p14="http://schemas.microsoft.com/office/powerpoint/2010/main" val="223935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هيا نقرأ كلمات مع حرف </a:t>
            </a:r>
            <a:r>
              <a:rPr lang="ar-JO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ك </a:t>
            </a:r>
            <a:r>
              <a:rPr lang="ar-JO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كـ</a:t>
            </a:r>
            <a:endParaRPr lang="he-IL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سَـ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مَـ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FF0000"/>
                </a:solidFill>
              </a:rPr>
              <a:t>كٌ</a:t>
            </a:r>
          </a:p>
          <a:p>
            <a:pPr marL="0" indent="0" algn="ctr">
              <a:buNone/>
            </a:pPr>
            <a:r>
              <a:rPr lang="ar-JO" sz="11500" dirty="0" smtClean="0"/>
              <a:t>سَمَكٌ</a:t>
            </a:r>
            <a:endParaRPr lang="he-IL" sz="115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22" y="4893128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350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كِـ 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تا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FF0000"/>
                </a:solidFill>
              </a:rPr>
              <a:t>بٌ</a:t>
            </a:r>
          </a:p>
          <a:p>
            <a:pPr marL="0" indent="0" algn="ctr">
              <a:buNone/>
            </a:pPr>
            <a:r>
              <a:rPr lang="ar-JO" sz="11500" dirty="0" smtClean="0"/>
              <a:t>كِتابٌ</a:t>
            </a:r>
            <a:endParaRPr lang="he-IL" sz="115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4261985"/>
            <a:ext cx="23717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412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9600" dirty="0" smtClean="0">
                <a:solidFill>
                  <a:srgbClr val="0070C0"/>
                </a:solidFill>
              </a:rPr>
              <a:t>ديـ </a:t>
            </a:r>
            <a:r>
              <a:rPr lang="ar-JO" sz="9600" dirty="0" smtClean="0"/>
              <a:t> </a:t>
            </a:r>
            <a:r>
              <a:rPr lang="ar-JO" sz="9600" dirty="0" smtClean="0">
                <a:solidFill>
                  <a:srgbClr val="00B050"/>
                </a:solidFill>
              </a:rPr>
              <a:t>كٌ</a:t>
            </a:r>
          </a:p>
          <a:p>
            <a:pPr marL="0" indent="0" algn="ctr">
              <a:buNone/>
            </a:pPr>
            <a:r>
              <a:rPr lang="ar-JO" sz="9600" dirty="0" smtClean="0"/>
              <a:t>ديكٌ</a:t>
            </a:r>
            <a:endParaRPr lang="he-IL" sz="96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596" y="4200072"/>
            <a:ext cx="22193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95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JO" sz="11500" dirty="0" err="1" smtClean="0">
                <a:solidFill>
                  <a:srgbClr val="0070C0"/>
                </a:solidFill>
              </a:rPr>
              <a:t>نا</a:t>
            </a:r>
            <a:r>
              <a:rPr lang="ar-JO" sz="11500" dirty="0" smtClean="0"/>
              <a:t>  </a:t>
            </a:r>
            <a:r>
              <a:rPr lang="ar-JO" sz="11500" dirty="0" smtClean="0">
                <a:solidFill>
                  <a:srgbClr val="00B050"/>
                </a:solidFill>
              </a:rPr>
              <a:t>زِك</a:t>
            </a:r>
          </a:p>
          <a:p>
            <a:pPr marL="0" indent="0" algn="ctr">
              <a:buNone/>
            </a:pPr>
            <a:r>
              <a:rPr lang="ar-JO" sz="11500" dirty="0" smtClean="0"/>
              <a:t>نازِك</a:t>
            </a:r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7170" name="Picture 2" descr="اطفال بنات , صور بنات اطفال كيوت تجنن 🙈⁦❤️⁩ - كيو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3111498"/>
            <a:ext cx="17430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900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كَـ</a:t>
            </a:r>
            <a:r>
              <a:rPr lang="ar-JO" sz="11500" dirty="0" smtClean="0"/>
              <a:t> </a:t>
            </a:r>
            <a:r>
              <a:rPr lang="ar-JO" sz="11500" dirty="0" err="1" smtClean="0">
                <a:solidFill>
                  <a:srgbClr val="00B050"/>
                </a:solidFill>
              </a:rPr>
              <a:t>ثي</a:t>
            </a:r>
            <a:r>
              <a:rPr lang="ar-JO" sz="11500" dirty="0" smtClean="0">
                <a:solidFill>
                  <a:srgbClr val="00B050"/>
                </a:solidFill>
              </a:rPr>
              <a:t>ـ</a:t>
            </a:r>
            <a:r>
              <a:rPr lang="ar-JO" sz="11500" dirty="0" smtClean="0"/>
              <a:t>  </a:t>
            </a:r>
            <a:r>
              <a:rPr lang="ar-JO" sz="11500" dirty="0" smtClean="0">
                <a:solidFill>
                  <a:srgbClr val="FF0000"/>
                </a:solidFill>
              </a:rPr>
              <a:t>رٌ</a:t>
            </a:r>
          </a:p>
          <a:p>
            <a:pPr marL="0" indent="0" algn="ctr">
              <a:buNone/>
            </a:pPr>
            <a:r>
              <a:rPr lang="ar-JO" sz="11500" dirty="0" smtClean="0"/>
              <a:t>كَثيرٌ</a:t>
            </a:r>
          </a:p>
          <a:p>
            <a:pPr marL="0" indent="0">
              <a:buNone/>
            </a:pPr>
            <a:endParaRPr lang="he-I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" y="4980214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מחבר חץ ישר 4"/>
          <p:cNvCxnSpPr/>
          <p:nvPr/>
        </p:nvCxnSpPr>
        <p:spPr>
          <a:xfrm>
            <a:off x="755576" y="3933056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866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كَـ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بيـ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FF0000"/>
                </a:solidFill>
              </a:rPr>
              <a:t>رٌ</a:t>
            </a:r>
          </a:p>
          <a:p>
            <a:pPr marL="0" indent="0" algn="ctr">
              <a:buNone/>
            </a:pPr>
            <a:r>
              <a:rPr lang="ar-JO" sz="11500" dirty="0" smtClean="0"/>
              <a:t>كَبيرٌ</a:t>
            </a:r>
            <a:endParaRPr lang="he-IL" sz="115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6" y="4542656"/>
            <a:ext cx="2931886" cy="1882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מחבר חץ ישר 4"/>
          <p:cNvCxnSpPr>
            <a:stCxn id="3" idx="1"/>
          </p:cNvCxnSpPr>
          <p:nvPr/>
        </p:nvCxnSpPr>
        <p:spPr>
          <a:xfrm>
            <a:off x="457200" y="3863182"/>
            <a:ext cx="442392" cy="6794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05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11500" dirty="0" smtClean="0">
                <a:solidFill>
                  <a:srgbClr val="0070C0"/>
                </a:solidFill>
              </a:rPr>
              <a:t>أَ </a:t>
            </a:r>
            <a:r>
              <a:rPr lang="ar-JO" sz="11500" dirty="0" smtClean="0"/>
              <a:t> </a:t>
            </a:r>
            <a:r>
              <a:rPr lang="ar-JO" sz="11500" dirty="0" smtClean="0">
                <a:solidFill>
                  <a:srgbClr val="00B050"/>
                </a:solidFill>
              </a:rPr>
              <a:t>كَـ</a:t>
            </a:r>
            <a:r>
              <a:rPr lang="ar-JO" sz="11500" dirty="0" smtClean="0"/>
              <a:t>  </a:t>
            </a:r>
            <a:r>
              <a:rPr lang="ar-JO" sz="11500" dirty="0" smtClean="0">
                <a:solidFill>
                  <a:srgbClr val="FF0000"/>
                </a:solidFill>
              </a:rPr>
              <a:t>لَ</a:t>
            </a:r>
          </a:p>
          <a:p>
            <a:pPr marL="0" indent="0" algn="ctr">
              <a:buNone/>
            </a:pPr>
            <a:r>
              <a:rPr lang="ar-JO" sz="11500" dirty="0" smtClean="0"/>
              <a:t>أَ كَـ لَ</a:t>
            </a:r>
            <a:endParaRPr lang="he-IL" sz="115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86" y="3924981"/>
            <a:ext cx="191588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44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118</Words>
  <Application>Microsoft Office PowerPoint</Application>
  <PresentationFormat>‫הצגה על המסך (4:3)</PresentationFormat>
  <Paragraphs>46</Paragraphs>
  <Slides>16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7" baseType="lpstr">
      <vt:lpstr>זרימה</vt:lpstr>
      <vt:lpstr>حرف الكاف كـ  ـكـ ـك ك</vt:lpstr>
      <vt:lpstr>هيا نقرأ مع حروف المد والحركات</vt:lpstr>
      <vt:lpstr>هيا نقرأ كلمات مع حرف ك كـ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قَطّع:-</vt:lpstr>
      <vt:lpstr>حَلِّل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حرف الكاف كـ  ـكـ ـك ك</dc:title>
  <dc:creator>USER1</dc:creator>
  <cp:lastModifiedBy>USER1</cp:lastModifiedBy>
  <cp:revision>12</cp:revision>
  <dcterms:created xsi:type="dcterms:W3CDTF">2021-01-25T14:21:50Z</dcterms:created>
  <dcterms:modified xsi:type="dcterms:W3CDTF">2021-01-25T16:14:20Z</dcterms:modified>
</cp:coreProperties>
</file>