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66" r:id="rId3"/>
    <p:sldId id="257" r:id="rId4"/>
    <p:sldId id="258" r:id="rId5"/>
    <p:sldId id="259" r:id="rId6"/>
    <p:sldId id="262" r:id="rId7"/>
    <p:sldId id="263" r:id="rId8"/>
    <p:sldId id="261" r:id="rId9"/>
    <p:sldId id="260" r:id="rId10"/>
    <p:sldId id="264" r:id="rId11"/>
    <p:sldId id="265" r:id="rId12"/>
  </p:sldIdLst>
  <p:sldSz cx="12192000" cy="6858000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 snapToGrid="0">
      <p:cViewPr varScale="1">
        <p:scale>
          <a:sx n="72" d="100"/>
          <a:sy n="72" d="100"/>
        </p:scale>
        <p:origin x="63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e-IL" smtClean="0"/>
              <a:t>לחץ כדי לערוך סגנון כותרת משנה של תבנית בסיס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EC789-4AF4-46CC-BBDF-C5F28C744253}" type="datetimeFigureOut">
              <a:rPr lang="he-IL" smtClean="0"/>
              <a:t>כ"ט/טבת/תשפ"א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3A060-9384-4301-9968-3FA7E3C207D3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8595942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EC789-4AF4-46CC-BBDF-C5F28C744253}" type="datetimeFigureOut">
              <a:rPr lang="he-IL" smtClean="0"/>
              <a:t>כ"ט/טבת/תשפ"א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3A060-9384-4301-9968-3FA7E3C207D3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6212009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EC789-4AF4-46CC-BBDF-C5F28C744253}" type="datetimeFigureOut">
              <a:rPr lang="he-IL" smtClean="0"/>
              <a:t>כ"ט/טבת/תשפ"א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3A060-9384-4301-9968-3FA7E3C207D3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7272957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EC789-4AF4-46CC-BBDF-C5F28C744253}" type="datetimeFigureOut">
              <a:rPr lang="he-IL" smtClean="0"/>
              <a:t>כ"ט/טבת/תשפ"א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3A060-9384-4301-9968-3FA7E3C207D3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5521532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EC789-4AF4-46CC-BBDF-C5F28C744253}" type="datetimeFigureOut">
              <a:rPr lang="he-IL" smtClean="0"/>
              <a:t>כ"ט/טבת/תשפ"א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3A060-9384-4301-9968-3FA7E3C207D3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0845227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EC789-4AF4-46CC-BBDF-C5F28C744253}" type="datetimeFigureOut">
              <a:rPr lang="he-IL" smtClean="0"/>
              <a:t>כ"ט/טבת/תשפ"א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3A060-9384-4301-9968-3FA7E3C207D3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7282063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7" name="מציין מיקום של תאריך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EC789-4AF4-46CC-BBDF-C5F28C744253}" type="datetimeFigureOut">
              <a:rPr lang="he-IL" smtClean="0"/>
              <a:t>כ"ט/טבת/תשפ"א</a:t>
            </a:fld>
            <a:endParaRPr lang="he-IL"/>
          </a:p>
        </p:txBody>
      </p:sp>
      <p:sp>
        <p:nvSpPr>
          <p:cNvPr id="8" name="מציין מיקום של כותרת תחתונה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מציין מיקום של מספר שקופית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3A060-9384-4301-9968-3FA7E3C207D3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447272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EC789-4AF4-46CC-BBDF-C5F28C744253}" type="datetimeFigureOut">
              <a:rPr lang="he-IL" smtClean="0"/>
              <a:t>כ"ט/טבת/תשפ"א</a:t>
            </a:fld>
            <a:endParaRPr lang="he-IL"/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3A060-9384-4301-9968-3FA7E3C207D3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7588569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EC789-4AF4-46CC-BBDF-C5F28C744253}" type="datetimeFigureOut">
              <a:rPr lang="he-IL" smtClean="0"/>
              <a:t>כ"ט/טבת/תשפ"א</a:t>
            </a:fld>
            <a:endParaRPr lang="he-IL"/>
          </a:p>
        </p:txBody>
      </p:sp>
      <p:sp>
        <p:nvSpPr>
          <p:cNvPr id="3" name="מציין מיקום של כותרת תחתונה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3A060-9384-4301-9968-3FA7E3C207D3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7197288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EC789-4AF4-46CC-BBDF-C5F28C744253}" type="datetimeFigureOut">
              <a:rPr lang="he-IL" smtClean="0"/>
              <a:t>כ"ט/טבת/תשפ"א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3A060-9384-4301-9968-3FA7E3C207D3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5849805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EC789-4AF4-46CC-BBDF-C5F28C744253}" type="datetimeFigureOut">
              <a:rPr lang="he-IL" smtClean="0"/>
              <a:t>כ"ט/טבת/תשפ"א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3A060-9384-4301-9968-3FA7E3C207D3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7281259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83000" b="-8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4EC789-4AF4-46CC-BBDF-C5F28C744253}" type="datetimeFigureOut">
              <a:rPr lang="he-IL" smtClean="0"/>
              <a:t>כ"ט/טבת/תשפ"א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D3A060-9384-4301-9968-3FA7E3C207D3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816504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57lw02RotUQ&amp;t=59s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4000"/>
            <a:lum/>
          </a:blip>
          <a:srcRect/>
          <a:stretch>
            <a:fillRect t="-133000" b="-13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6745357" y="468244"/>
            <a:ext cx="4867964" cy="1989690"/>
          </a:xfrm>
        </p:spPr>
        <p:txBody>
          <a:bodyPr/>
          <a:lstStyle/>
          <a:p>
            <a:r>
              <a:rPr lang="ar-SA" b="1" dirty="0" smtClean="0"/>
              <a:t>الفنان </a:t>
            </a:r>
            <a:r>
              <a:rPr lang="ar-SA" b="1" dirty="0" err="1" smtClean="0"/>
              <a:t>تاتسويا</a:t>
            </a:r>
            <a:r>
              <a:rPr lang="ar-SA" b="1" dirty="0" smtClean="0"/>
              <a:t> </a:t>
            </a:r>
            <a:r>
              <a:rPr lang="ar-SA" b="1" dirty="0" err="1" smtClean="0"/>
              <a:t>تاناكا</a:t>
            </a:r>
            <a:endParaRPr lang="he-IL" b="1" dirty="0"/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7160591" y="2564553"/>
            <a:ext cx="4590300" cy="1260277"/>
          </a:xfrm>
        </p:spPr>
        <p:txBody>
          <a:bodyPr>
            <a:normAutofit/>
          </a:bodyPr>
          <a:lstStyle/>
          <a:p>
            <a:r>
              <a:rPr lang="ar-SA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وفن المصغرات في زمن </a:t>
            </a:r>
            <a:r>
              <a:rPr lang="ar-SA" sz="2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الكورونا</a:t>
            </a:r>
            <a:endParaRPr lang="he-IL" sz="28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707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838200" y="689113"/>
            <a:ext cx="10515600" cy="54878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ar-SA" sz="3600" b="1" dirty="0" smtClean="0"/>
              <a:t>المطلوب في هذه المهمة:</a:t>
            </a:r>
          </a:p>
          <a:p>
            <a:pPr marL="514350" indent="-514350">
              <a:buFont typeface="+mj-lt"/>
              <a:buAutoNum type="arabicPeriod"/>
            </a:pPr>
            <a:r>
              <a:rPr lang="ar-SA" sz="3200" dirty="0" smtClean="0"/>
              <a:t>التمعن </a:t>
            </a:r>
            <a:r>
              <a:rPr lang="ar-SA" sz="3200" dirty="0" smtClean="0"/>
              <a:t>في الاعمال الفنية والتخطيط لعمل فني مميز بواسطة المواد المتوفرة في البيت مثل الكمامة/ أكياس/ كفوف/ ميزان حرارة...</a:t>
            </a:r>
          </a:p>
          <a:p>
            <a:pPr marL="514350" indent="-514350">
              <a:buFont typeface="+mj-lt"/>
              <a:buAutoNum type="arabicPeriod"/>
            </a:pPr>
            <a:r>
              <a:rPr lang="ar-SA" sz="3200" dirty="0" smtClean="0"/>
              <a:t>بعد ذلك يقوم الطالب باختيار خلفية وتصميم والصاق الشكل الذي تم اختياره او ابتكاره على الخلفية.</a:t>
            </a:r>
          </a:p>
          <a:p>
            <a:pPr marL="514350" indent="-514350">
              <a:buFont typeface="+mj-lt"/>
              <a:buAutoNum type="arabicPeriod"/>
            </a:pPr>
            <a:r>
              <a:rPr lang="ar-SA" sz="3200" dirty="0" smtClean="0"/>
              <a:t>يقوم الطالب بتصوير العمل الفني بظروف وزوايا جيدة وبشكل واضح وارسال الصور لي.</a:t>
            </a:r>
            <a:endParaRPr lang="he-IL" sz="3200" dirty="0"/>
          </a:p>
        </p:txBody>
      </p:sp>
    </p:spTree>
    <p:extLst>
      <p:ext uri="{BB962C8B-B14F-4D97-AF65-F5344CB8AC3E}">
        <p14:creationId xmlns:p14="http://schemas.microsoft.com/office/powerpoint/2010/main" val="4089187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ar-SA" sz="3600" dirty="0" smtClean="0"/>
              <a:t>أتمنى لكم عملا ممتعًا وناجحًا</a:t>
            </a:r>
          </a:p>
          <a:p>
            <a:pPr marL="0" indent="0" algn="ctr">
              <a:buNone/>
            </a:pPr>
            <a:r>
              <a:rPr lang="ar-SA" sz="3600" dirty="0" smtClean="0"/>
              <a:t>معلمتكم المحبة:</a:t>
            </a:r>
          </a:p>
          <a:p>
            <a:pPr marL="0" indent="0" algn="ctr">
              <a:buNone/>
            </a:pPr>
            <a:r>
              <a:rPr lang="ar-SA" sz="3600" dirty="0" smtClean="0"/>
              <a:t>دنيا عوّاد</a:t>
            </a:r>
            <a:endParaRPr lang="he-IL" sz="3600" dirty="0"/>
          </a:p>
        </p:txBody>
      </p:sp>
    </p:spTree>
    <p:extLst>
      <p:ext uri="{BB962C8B-B14F-4D97-AF65-F5344CB8AC3E}">
        <p14:creationId xmlns:p14="http://schemas.microsoft.com/office/powerpoint/2010/main" val="581053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מציין מיקום תוכן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6" t="18548" r="9737" b="34181"/>
          <a:stretch/>
        </p:blipFill>
        <p:spPr>
          <a:xfrm>
            <a:off x="173889" y="505129"/>
            <a:ext cx="4399723" cy="5007275"/>
          </a:xfrm>
        </p:spPr>
      </p:pic>
      <p:pic>
        <p:nvPicPr>
          <p:cNvPr id="5" name="תמונה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995" b="33913"/>
          <a:stretch/>
        </p:blipFill>
        <p:spPr>
          <a:xfrm>
            <a:off x="4933839" y="3393578"/>
            <a:ext cx="3336324" cy="2955235"/>
          </a:xfrm>
          <a:prstGeom prst="rect">
            <a:avLst/>
          </a:prstGeom>
        </p:spPr>
      </p:pic>
      <p:pic>
        <p:nvPicPr>
          <p:cNvPr id="6" name="תמונה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188" b="34106"/>
          <a:stretch/>
        </p:blipFill>
        <p:spPr>
          <a:xfrm>
            <a:off x="8630390" y="3393578"/>
            <a:ext cx="3336324" cy="292873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9011478" y="505129"/>
            <a:ext cx="2438399" cy="40011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1">
            <a:spAutoFit/>
          </a:bodyPr>
          <a:lstStyle/>
          <a:p>
            <a:r>
              <a:rPr lang="ar-SA" sz="2000" b="1" dirty="0" smtClean="0"/>
              <a:t>ماذا ترون في الصور؟</a:t>
            </a:r>
            <a:endParaRPr lang="he-IL" sz="20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8495449" y="1243248"/>
            <a:ext cx="2954428" cy="70788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1">
            <a:spAutoFit/>
          </a:bodyPr>
          <a:lstStyle/>
          <a:p>
            <a:r>
              <a:rPr lang="ar-SA" sz="2000" b="1" dirty="0" smtClean="0"/>
              <a:t>حسب رأيكم ما هو حجم الأشكال في الصور؟</a:t>
            </a:r>
            <a:endParaRPr lang="he-IL" sz="20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8562919" y="2289143"/>
            <a:ext cx="2819487" cy="40011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1">
            <a:spAutoFit/>
          </a:bodyPr>
          <a:lstStyle/>
          <a:p>
            <a:r>
              <a:rPr lang="ar-SA" sz="2000" b="1" dirty="0" smtClean="0"/>
              <a:t>هل هناك أغراض مألوفة لكم؟ </a:t>
            </a:r>
            <a:endParaRPr lang="he-IL" sz="20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556592" y="5922199"/>
            <a:ext cx="3419061" cy="40011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1">
            <a:spAutoFit/>
          </a:bodyPr>
          <a:lstStyle/>
          <a:p>
            <a:r>
              <a:rPr lang="ar-SA" sz="2000" b="1" dirty="0" smtClean="0"/>
              <a:t>هذا النوع من الفن يسمى فن المصغرات</a:t>
            </a:r>
            <a:endParaRPr lang="he-IL" sz="2000" b="1" dirty="0"/>
          </a:p>
        </p:txBody>
      </p:sp>
    </p:spTree>
    <p:extLst>
      <p:ext uri="{BB962C8B-B14F-4D97-AF65-F5344CB8AC3E}">
        <p14:creationId xmlns:p14="http://schemas.microsoft.com/office/powerpoint/2010/main" val="503494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583097" y="225287"/>
            <a:ext cx="10933042" cy="6241774"/>
          </a:xfrm>
        </p:spPr>
        <p:txBody>
          <a:bodyPr/>
          <a:lstStyle/>
          <a:p>
            <a:pPr marL="0" indent="0">
              <a:buNone/>
            </a:pPr>
            <a:endParaRPr lang="ar-SA" dirty="0" smtClean="0"/>
          </a:p>
          <a:p>
            <a:pPr marL="0" indent="0">
              <a:buNone/>
            </a:pPr>
            <a:endParaRPr lang="ar-SA" dirty="0"/>
          </a:p>
          <a:p>
            <a:pPr marL="0" indent="0">
              <a:buNone/>
            </a:pPr>
            <a:r>
              <a:rPr lang="ar-SA" sz="3600" b="1" dirty="0" smtClean="0"/>
              <a:t>فن المصغرات:</a:t>
            </a:r>
          </a:p>
          <a:p>
            <a:endParaRPr lang="ar-SA" dirty="0" smtClean="0"/>
          </a:p>
          <a:p>
            <a:pPr marL="0" indent="0" algn="just">
              <a:buNone/>
            </a:pPr>
            <a:r>
              <a:rPr lang="ar-SA" dirty="0" smtClean="0"/>
              <a:t>‎‏‎</a:t>
            </a:r>
            <a:r>
              <a:rPr lang="ar-SA" sz="3200" dirty="0"/>
              <a:t>هو أحد الفنون التشكيلية، الذي يعتمد على بناء مجسمات صغيرة جدا قد تكون في حجم كف اليد أو أصغر في بعض الأحيان تحاكي واقعنا الملوس أو </a:t>
            </a:r>
            <a:r>
              <a:rPr lang="ar-SA" sz="3200" dirty="0" smtClean="0"/>
              <a:t>تُنشئ </a:t>
            </a:r>
            <a:r>
              <a:rPr lang="ar-SA" sz="3200" dirty="0"/>
              <a:t>واقعا خياليا من خلال الاعتماد على تجسيد </a:t>
            </a:r>
            <a:r>
              <a:rPr lang="ar-SA" sz="3200" dirty="0" smtClean="0"/>
              <a:t>الأشخاص </a:t>
            </a:r>
            <a:r>
              <a:rPr lang="ar-SA" sz="3200" dirty="0"/>
              <a:t>والحيوانات والنباتات والمأكولات وكل شيء تقريبا يتم إعادة صياغته في صورة أصغر بكثير عن حجمه الطبيعي</a:t>
            </a:r>
            <a:r>
              <a:rPr lang="ar-SA" sz="3200" dirty="0" smtClean="0"/>
              <a:t>.</a:t>
            </a:r>
          </a:p>
          <a:p>
            <a:pPr marL="0" indent="0" algn="just">
              <a:buNone/>
            </a:pPr>
            <a:endParaRPr lang="ar-SA" sz="3200" dirty="0"/>
          </a:p>
          <a:p>
            <a:pPr marL="0" indent="0" algn="just">
              <a:buNone/>
            </a:pPr>
            <a:endParaRPr lang="ar-SA" sz="3200" dirty="0"/>
          </a:p>
          <a:p>
            <a:pPr marL="0" indent="0">
              <a:buNone/>
            </a:pPr>
            <a:endParaRPr lang="he-IL" dirty="0"/>
          </a:p>
        </p:txBody>
      </p:sp>
      <p:sp>
        <p:nvSpPr>
          <p:cNvPr id="4" name="TextBox 3"/>
          <p:cNvSpPr txBox="1"/>
          <p:nvPr/>
        </p:nvSpPr>
        <p:spPr>
          <a:xfrm>
            <a:off x="4002157" y="4664765"/>
            <a:ext cx="5155096" cy="83488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الفنان </a:t>
            </a:r>
            <a:r>
              <a:rPr lang="ar-SA" sz="2400" b="1" dirty="0" err="1" smtClean="0"/>
              <a:t>تاتسويا</a:t>
            </a:r>
            <a:r>
              <a:rPr lang="ar-SA" sz="2400" b="1" dirty="0" smtClean="0"/>
              <a:t> </a:t>
            </a:r>
            <a:r>
              <a:rPr lang="ar-SA" sz="2400" b="1" dirty="0" err="1" smtClean="0"/>
              <a:t>تاناكا</a:t>
            </a:r>
            <a:r>
              <a:rPr lang="ar-SA" sz="2400" b="1" dirty="0" smtClean="0"/>
              <a:t> هو أحد الفنانين الذين أبدعوا في هذا المجال</a:t>
            </a:r>
            <a:endParaRPr lang="he-IL" sz="2400" b="1" dirty="0"/>
          </a:p>
        </p:txBody>
      </p:sp>
    </p:spTree>
    <p:extLst>
      <p:ext uri="{BB962C8B-B14F-4D97-AF65-F5344CB8AC3E}">
        <p14:creationId xmlns:p14="http://schemas.microsoft.com/office/powerpoint/2010/main" val="3403695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5863772" y="1"/>
            <a:ext cx="6066971" cy="6857999"/>
          </a:xfrm>
        </p:spPr>
        <p:txBody>
          <a:bodyPr/>
          <a:lstStyle/>
          <a:p>
            <a:pPr marL="0" indent="0">
              <a:buNone/>
            </a:pPr>
            <a:endParaRPr lang="ar-SA" sz="3200" b="1" dirty="0" smtClean="0"/>
          </a:p>
          <a:p>
            <a:pPr marL="0" indent="0">
              <a:buNone/>
            </a:pPr>
            <a:endParaRPr lang="ar-SA" sz="3200" b="1" dirty="0"/>
          </a:p>
          <a:p>
            <a:pPr marL="0" indent="0">
              <a:buNone/>
            </a:pPr>
            <a:r>
              <a:rPr lang="ar-SA" sz="3600" b="1" dirty="0" smtClean="0"/>
              <a:t>الفنان </a:t>
            </a:r>
            <a:r>
              <a:rPr lang="ar-SA" sz="3600" b="1" dirty="0" err="1" smtClean="0"/>
              <a:t>تاتسويا</a:t>
            </a:r>
            <a:r>
              <a:rPr lang="ar-SA" sz="3600" b="1" dirty="0" smtClean="0"/>
              <a:t> </a:t>
            </a:r>
            <a:r>
              <a:rPr lang="ar-SA" sz="3600" b="1" dirty="0" err="1" smtClean="0"/>
              <a:t>تاناكا</a:t>
            </a:r>
            <a:r>
              <a:rPr lang="ar-SA" sz="3600" b="1" dirty="0" smtClean="0"/>
              <a:t>:</a:t>
            </a:r>
          </a:p>
          <a:p>
            <a:pPr marL="0" indent="0">
              <a:buNone/>
            </a:pPr>
            <a:endParaRPr lang="ar-SA" sz="3200" b="1" dirty="0" smtClean="0"/>
          </a:p>
          <a:p>
            <a:pPr marL="0" indent="0">
              <a:buNone/>
            </a:pPr>
            <a:r>
              <a:rPr lang="ar-SA" sz="3200" dirty="0" smtClean="0"/>
              <a:t>هو فنان ياباني، يقضي الكثير من الوقت ببناء عوالم صغيرة عن طريق استخدام أدوات نقوم باستخدامها بشكل يومي، حيث يقوم بترتيبها بطرق وأشكال مميزة.</a:t>
            </a:r>
            <a:endParaRPr lang="en-US" sz="3200" dirty="0" smtClean="0"/>
          </a:p>
          <a:p>
            <a:pPr marL="0" indent="0">
              <a:buNone/>
            </a:pPr>
            <a:r>
              <a:rPr lang="ar-SA" sz="3200" dirty="0" smtClean="0"/>
              <a:t>يقوم هذا الفنان بتوثيق العوالم الصغيرة التي يخلقها عن طريق تصويرها بدقة ويعرضها بشكل فكاهي </a:t>
            </a:r>
            <a:r>
              <a:rPr lang="ar-SA" sz="3200" dirty="0" smtClean="0"/>
              <a:t>ومميز.</a:t>
            </a:r>
            <a:endParaRPr lang="ar-SA" sz="3200" dirty="0" smtClean="0"/>
          </a:p>
          <a:p>
            <a:pPr marL="0" indent="0">
              <a:buNone/>
            </a:pPr>
            <a:endParaRPr lang="ar-SA" sz="3200" b="1" dirty="0" smtClean="0"/>
          </a:p>
          <a:p>
            <a:pPr marL="0" indent="0">
              <a:buNone/>
            </a:pPr>
            <a:endParaRPr lang="he-IL" dirty="0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17AF1693-7201-4477-86EB-02B7DC27A5B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372"/>
          <a:stretch/>
        </p:blipFill>
        <p:spPr>
          <a:xfrm>
            <a:off x="185530" y="1474719"/>
            <a:ext cx="5384939" cy="300451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436546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838200" y="463826"/>
            <a:ext cx="10515600" cy="5713137"/>
          </a:xfrm>
        </p:spPr>
        <p:txBody>
          <a:bodyPr/>
          <a:lstStyle/>
          <a:p>
            <a:pPr marL="0" indent="0">
              <a:buNone/>
            </a:pPr>
            <a:r>
              <a:rPr lang="ar-SA" sz="3600" b="1" dirty="0" smtClean="0"/>
              <a:t>بعض أعمال الفنان في فترة </a:t>
            </a:r>
            <a:r>
              <a:rPr lang="ar-SA" sz="3600" b="1" dirty="0" err="1" smtClean="0"/>
              <a:t>الكورونا</a:t>
            </a:r>
            <a:r>
              <a:rPr lang="ar-SA" sz="3600" b="1" dirty="0" smtClean="0"/>
              <a:t>:</a:t>
            </a:r>
          </a:p>
          <a:p>
            <a:pPr marL="0" indent="0">
              <a:buNone/>
            </a:pPr>
            <a:endParaRPr lang="he-IL" dirty="0"/>
          </a:p>
        </p:txBody>
      </p:sp>
      <p:pic>
        <p:nvPicPr>
          <p:cNvPr id="6" name="תמונה 5"/>
          <p:cNvPicPr>
            <a:picLocks noChangeAspect="1"/>
          </p:cNvPicPr>
          <p:nvPr/>
        </p:nvPicPr>
        <p:blipFill rotWithShape="1">
          <a:blip r:embed="rId2"/>
          <a:srcRect l="998" r="4817"/>
          <a:stretch/>
        </p:blipFill>
        <p:spPr>
          <a:xfrm>
            <a:off x="715618" y="1532963"/>
            <a:ext cx="4602457" cy="4644000"/>
          </a:xfrm>
          <a:prstGeom prst="rect">
            <a:avLst/>
          </a:prstGeom>
        </p:spPr>
      </p:pic>
      <p:pic>
        <p:nvPicPr>
          <p:cNvPr id="7" name="Picture 3">
            <a:extLst>
              <a:ext uri="{FF2B5EF4-FFF2-40B4-BE49-F238E27FC236}">
                <a16:creationId xmlns="" xmlns:a16="http://schemas.microsoft.com/office/drawing/2014/main" id="{9064891F-ED7E-4670-A9CF-7D54C50DF8A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4879" b="37005"/>
          <a:stretch/>
        </p:blipFill>
        <p:spPr>
          <a:xfrm>
            <a:off x="6660668" y="1532963"/>
            <a:ext cx="4693132" cy="4644000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84657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תמונה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59" b="36232"/>
          <a:stretch/>
        </p:blipFill>
        <p:spPr>
          <a:xfrm>
            <a:off x="823247" y="1447356"/>
            <a:ext cx="4676634" cy="4644000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תמונה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24" b="36233"/>
          <a:stretch/>
        </p:blipFill>
        <p:spPr>
          <a:xfrm>
            <a:off x="6667455" y="1447356"/>
            <a:ext cx="4772074" cy="46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5745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תמונה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38" b="36618"/>
          <a:stretch/>
        </p:blipFill>
        <p:spPr>
          <a:xfrm>
            <a:off x="571455" y="1139685"/>
            <a:ext cx="4772074" cy="4644000"/>
          </a:xfrm>
          <a:prstGeom prst="rect">
            <a:avLst/>
          </a:prstGeom>
        </p:spPr>
      </p:pic>
      <p:pic>
        <p:nvPicPr>
          <p:cNvPr id="6" name="תמונה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38" b="36618"/>
          <a:stretch/>
        </p:blipFill>
        <p:spPr>
          <a:xfrm>
            <a:off x="6548185" y="1139685"/>
            <a:ext cx="4772074" cy="46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807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ar-SA" sz="3600" b="1" dirty="0" smtClean="0"/>
              <a:t>رابط لأعمال أخرى للفنان </a:t>
            </a:r>
            <a:r>
              <a:rPr lang="ar-SA" sz="3600" b="1" dirty="0" err="1" smtClean="0"/>
              <a:t>تاتسويا</a:t>
            </a:r>
            <a:r>
              <a:rPr lang="ar-SA" sz="3600" b="1" dirty="0" smtClean="0"/>
              <a:t> </a:t>
            </a:r>
            <a:r>
              <a:rPr lang="ar-SA" sz="3600" b="1" dirty="0" err="1" smtClean="0"/>
              <a:t>تاناكا</a:t>
            </a:r>
            <a:r>
              <a:rPr lang="ar-SA" sz="3600" b="1" dirty="0" smtClean="0"/>
              <a:t>:</a:t>
            </a:r>
          </a:p>
          <a:p>
            <a:pPr marL="0" indent="0">
              <a:buNone/>
            </a:pPr>
            <a:r>
              <a:rPr lang="en-US" dirty="0" smtClean="0">
                <a:hlinkClick r:id="rId2"/>
              </a:rPr>
              <a:t>https://www.youtube.com/watch?v=57lw02RotUQ&amp;t=59s</a:t>
            </a:r>
            <a:endParaRPr lang="ar-SA" dirty="0" smtClean="0"/>
          </a:p>
          <a:p>
            <a:pPr marL="0" indent="0">
              <a:buNone/>
            </a:pP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1260103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838200" y="781878"/>
            <a:ext cx="10515600" cy="5395085"/>
          </a:xfrm>
        </p:spPr>
        <p:txBody>
          <a:bodyPr/>
          <a:lstStyle/>
          <a:p>
            <a:pPr marL="0" indent="0">
              <a:buNone/>
            </a:pPr>
            <a:r>
              <a:rPr lang="ar-SA" sz="3600" b="1" dirty="0" smtClean="0"/>
              <a:t>المواد المطلوبة في هذه المهمة:</a:t>
            </a:r>
          </a:p>
          <a:p>
            <a:r>
              <a:rPr lang="ar-SA" dirty="0" smtClean="0"/>
              <a:t>كمامات/ كفوف/ أكياس</a:t>
            </a:r>
          </a:p>
          <a:p>
            <a:r>
              <a:rPr lang="ar-SA" dirty="0" smtClean="0"/>
              <a:t>دمى صغيرة</a:t>
            </a:r>
          </a:p>
          <a:p>
            <a:r>
              <a:rPr lang="ar-SA" dirty="0" smtClean="0"/>
              <a:t>ألوان</a:t>
            </a:r>
          </a:p>
          <a:p>
            <a:r>
              <a:rPr lang="ar-SA" dirty="0" smtClean="0"/>
              <a:t>مقص</a:t>
            </a:r>
          </a:p>
          <a:p>
            <a:r>
              <a:rPr lang="ar-SA" dirty="0" smtClean="0"/>
              <a:t>دبق/ صمغ</a:t>
            </a:r>
          </a:p>
          <a:p>
            <a:r>
              <a:rPr lang="ar-SA" dirty="0" smtClean="0"/>
              <a:t>أو أي مادة أخرى ترونها مناسبة لاختياركم</a:t>
            </a:r>
          </a:p>
          <a:p>
            <a:pPr marL="0" indent="0">
              <a:buNone/>
            </a:pPr>
            <a:endParaRPr lang="ar-SA" dirty="0" smtClean="0"/>
          </a:p>
        </p:txBody>
      </p:sp>
    </p:spTree>
    <p:extLst>
      <p:ext uri="{BB962C8B-B14F-4D97-AF65-F5344CB8AC3E}">
        <p14:creationId xmlns:p14="http://schemas.microsoft.com/office/powerpoint/2010/main" val="3277357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1277</TotalTime>
  <Words>262</Words>
  <Application>Microsoft Office PowerPoint</Application>
  <PresentationFormat>מסך רחב</PresentationFormat>
  <Paragraphs>36</Paragraphs>
  <Slides>11</Slides>
  <Notes>0</Notes>
  <HiddenSlides>0</HiddenSlides>
  <MMClips>0</MMClips>
  <ScaleCrop>false</ScaleCrop>
  <HeadingPairs>
    <vt:vector size="6" baseType="variant">
      <vt:variant>
        <vt:lpstr>גופנים בשימוש</vt:lpstr>
      </vt:variant>
      <vt:variant>
        <vt:i4>4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ערכת נושא Office</vt:lpstr>
      <vt:lpstr>الفنان تاتسويا تاناكا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الفنان تاتسويا تاناكا</dc:title>
  <dc:creator>pc</dc:creator>
  <cp:lastModifiedBy>pc</cp:lastModifiedBy>
  <cp:revision>24</cp:revision>
  <dcterms:created xsi:type="dcterms:W3CDTF">2021-01-12T20:22:52Z</dcterms:created>
  <dcterms:modified xsi:type="dcterms:W3CDTF">2021-01-13T17:45:52Z</dcterms:modified>
</cp:coreProperties>
</file>