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3" r:id="rId8"/>
    <p:sldId id="261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59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20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729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15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5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20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27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85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72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49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1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C789-4AF4-46CC-BBDF-C5F28C744253}" type="datetimeFigureOut">
              <a:rPr lang="he-IL" smtClean="0"/>
              <a:t>כ"ט/טבת/תשפ"א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A060-9384-4301-9968-3FA7E3C2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65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7lw02RotUQ&amp;t=59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33000" b="-1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745357" y="468244"/>
            <a:ext cx="4867964" cy="1989690"/>
          </a:xfrm>
        </p:spPr>
        <p:txBody>
          <a:bodyPr/>
          <a:lstStyle/>
          <a:p>
            <a:r>
              <a:rPr lang="ar-SA" b="1" dirty="0" smtClean="0"/>
              <a:t>الفنان </a:t>
            </a:r>
            <a:r>
              <a:rPr lang="ar-SA" b="1" dirty="0" err="1" smtClean="0"/>
              <a:t>تاتسويا</a:t>
            </a:r>
            <a:r>
              <a:rPr lang="ar-SA" b="1" dirty="0" smtClean="0"/>
              <a:t> </a:t>
            </a:r>
            <a:r>
              <a:rPr lang="ar-SA" b="1" dirty="0" err="1" smtClean="0"/>
              <a:t>تاناكا</a:t>
            </a:r>
            <a:endParaRPr lang="he-IL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160591" y="2564553"/>
            <a:ext cx="4590300" cy="1260277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وفن المصغرات في زمن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الكورونا</a:t>
            </a:r>
            <a:endParaRPr lang="he-I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689113"/>
            <a:ext cx="10515600" cy="548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b="1" dirty="0" smtClean="0"/>
              <a:t>المطلوب في هذه المهمة: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التمعن </a:t>
            </a:r>
            <a:r>
              <a:rPr lang="ar-SA" sz="3200" dirty="0" smtClean="0"/>
              <a:t>في الاعمال الفنية والتخطيط لعمل فني مميز بواسطة المواد المتوفرة في البيت مثل الكمامة/ أكياس/ كفوف/ ميزان حرارة...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بعد ذلك يقوم الطالب باختيار خلفية وتصميم والصاق الشكل الذي تم اختياره او ابتكاره على الخلفية.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/>
              <a:t>يقوم الطالب بتصوير العمل الفني بظروف وزوايا جيدة وبشكل واضح وارسال الصور لي.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0891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 smtClean="0"/>
              <a:t>أتمنى لكم عملا ممتعًا وناجحًا</a:t>
            </a:r>
          </a:p>
          <a:p>
            <a:pPr marL="0" indent="0" algn="ctr">
              <a:buNone/>
            </a:pPr>
            <a:r>
              <a:rPr lang="ar-SA" sz="3600" dirty="0" smtClean="0"/>
              <a:t>معلمتكم المحبة:</a:t>
            </a:r>
          </a:p>
          <a:p>
            <a:pPr marL="0" indent="0" algn="ctr">
              <a:buNone/>
            </a:pPr>
            <a:r>
              <a:rPr lang="ar-SA" sz="3600" dirty="0" smtClean="0"/>
              <a:t>دنيا عوّاد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5810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18548" r="9737" b="34181"/>
          <a:stretch/>
        </p:blipFill>
        <p:spPr>
          <a:xfrm>
            <a:off x="173889" y="505129"/>
            <a:ext cx="4399723" cy="500727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 b="33913"/>
          <a:stretch/>
        </p:blipFill>
        <p:spPr>
          <a:xfrm>
            <a:off x="4933839" y="3393578"/>
            <a:ext cx="3336324" cy="295523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34106"/>
          <a:stretch/>
        </p:blipFill>
        <p:spPr>
          <a:xfrm>
            <a:off x="8630390" y="3393578"/>
            <a:ext cx="3336324" cy="2928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1478" y="505129"/>
            <a:ext cx="243839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ماذا ترون في الصور؟</a:t>
            </a:r>
            <a:endParaRPr lang="he-I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95449" y="1243248"/>
            <a:ext cx="295442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حسب رأيكم ما هو حجم الأشكال في الصور؟</a:t>
            </a:r>
            <a:endParaRPr lang="he-I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62919" y="2289143"/>
            <a:ext cx="2819487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هل هناك أغراض مألوفة لكم؟ </a:t>
            </a:r>
            <a:endParaRPr lang="he-I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6592" y="5922199"/>
            <a:ext cx="341906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هذا النوع من الفن يسمى فن المصغرات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5034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3097" y="225287"/>
            <a:ext cx="10933042" cy="6241774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sz="3600" b="1" dirty="0" smtClean="0"/>
              <a:t>فن المصغرات:</a:t>
            </a:r>
          </a:p>
          <a:p>
            <a:endParaRPr lang="ar-SA" dirty="0" smtClean="0"/>
          </a:p>
          <a:p>
            <a:pPr marL="0" indent="0" algn="just">
              <a:buNone/>
            </a:pPr>
            <a:r>
              <a:rPr lang="ar-SA" dirty="0" smtClean="0"/>
              <a:t>‎‏‎</a:t>
            </a:r>
            <a:r>
              <a:rPr lang="ar-SA" sz="3200" dirty="0"/>
              <a:t>هو أحد الفنون التشكيلية، الذي يعتمد على بناء مجسمات صغيرة جدا قد تكون في حجم كف اليد أو أصغر في بعض الأحيان تحاكي واقعنا الملوس أو </a:t>
            </a:r>
            <a:r>
              <a:rPr lang="ar-SA" sz="3200" dirty="0" smtClean="0"/>
              <a:t>تُنشئ </a:t>
            </a:r>
            <a:r>
              <a:rPr lang="ar-SA" sz="3200" dirty="0"/>
              <a:t>واقعا خياليا من خلال الاعتماد على تجسيد </a:t>
            </a:r>
            <a:r>
              <a:rPr lang="ar-SA" sz="3200" dirty="0" smtClean="0"/>
              <a:t>الأشخاص </a:t>
            </a:r>
            <a:r>
              <a:rPr lang="ar-SA" sz="3200" dirty="0"/>
              <a:t>والحيوانات والنباتات والمأكولات وكل شيء تقريبا يتم إعادة صياغته في صورة أصغر بكثير عن حجمه الطبيعي</a:t>
            </a:r>
            <a:r>
              <a:rPr lang="ar-SA" sz="3200" dirty="0" smtClean="0"/>
              <a:t>.</a:t>
            </a:r>
          </a:p>
          <a:p>
            <a:pPr marL="0" indent="0" algn="just">
              <a:buNone/>
            </a:pPr>
            <a:endParaRPr lang="ar-SA" sz="3200" dirty="0"/>
          </a:p>
          <a:p>
            <a:pPr marL="0" indent="0" algn="just">
              <a:buNone/>
            </a:pPr>
            <a:endParaRPr lang="ar-SA" sz="32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002157" y="4664765"/>
            <a:ext cx="5155096" cy="834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الفنان </a:t>
            </a:r>
            <a:r>
              <a:rPr lang="ar-SA" sz="2400" b="1" dirty="0" err="1" smtClean="0"/>
              <a:t>تاتسويا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تاناكا</a:t>
            </a:r>
            <a:r>
              <a:rPr lang="ar-SA" sz="2400" b="1" dirty="0" smtClean="0"/>
              <a:t> هو أحد الفنانين الذين أبدعوا في هذا المجال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4036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63772" y="1"/>
            <a:ext cx="6066971" cy="6857999"/>
          </a:xfrm>
        </p:spPr>
        <p:txBody>
          <a:bodyPr/>
          <a:lstStyle/>
          <a:p>
            <a:pPr marL="0" indent="0">
              <a:buNone/>
            </a:pPr>
            <a:endParaRPr lang="ar-SA" sz="3200" b="1" dirty="0" smtClean="0"/>
          </a:p>
          <a:p>
            <a:pPr marL="0" indent="0">
              <a:buNone/>
            </a:pPr>
            <a:endParaRPr lang="ar-SA" sz="3200" b="1" dirty="0"/>
          </a:p>
          <a:p>
            <a:pPr marL="0" indent="0">
              <a:buNone/>
            </a:pPr>
            <a:r>
              <a:rPr lang="ar-SA" sz="3600" b="1" dirty="0" smtClean="0"/>
              <a:t>الفنان </a:t>
            </a:r>
            <a:r>
              <a:rPr lang="ar-SA" sz="3600" b="1" dirty="0" err="1" smtClean="0"/>
              <a:t>تاتسويا</a:t>
            </a:r>
            <a:r>
              <a:rPr lang="ar-SA" sz="3600" b="1" dirty="0" smtClean="0"/>
              <a:t> </a:t>
            </a:r>
            <a:r>
              <a:rPr lang="ar-SA" sz="3600" b="1" dirty="0" err="1" smtClean="0"/>
              <a:t>تاناكا</a:t>
            </a:r>
            <a:r>
              <a:rPr lang="ar-SA" sz="3600" b="1" dirty="0" smtClean="0"/>
              <a:t>:</a:t>
            </a:r>
          </a:p>
          <a:p>
            <a:pPr marL="0" indent="0">
              <a:buNone/>
            </a:pPr>
            <a:endParaRPr lang="ar-SA" sz="3200" b="1" dirty="0" smtClean="0"/>
          </a:p>
          <a:p>
            <a:pPr marL="0" indent="0">
              <a:buNone/>
            </a:pPr>
            <a:r>
              <a:rPr lang="ar-SA" sz="3200" dirty="0" smtClean="0"/>
              <a:t>هو فنان ياباني، يقضي الكثير من الوقت ببناء عوالم صغيرة عن طريق استخدام أدوات نقوم باستخدامها بشكل يومي، حيث يقوم بترتيبها بطرق وأشكال مميزة.</a:t>
            </a:r>
            <a:endParaRPr lang="en-US" sz="3200" dirty="0" smtClean="0"/>
          </a:p>
          <a:p>
            <a:pPr marL="0" indent="0">
              <a:buNone/>
            </a:pPr>
            <a:r>
              <a:rPr lang="ar-SA" sz="3200" dirty="0" smtClean="0"/>
              <a:t>يقوم هذا الفنان بتوثيق العوالم الصغيرة التي يخلقها عن طريق تصويرها بدقة ويعرضها بشكل فكاهي </a:t>
            </a:r>
            <a:r>
              <a:rPr lang="ar-SA" sz="3200" dirty="0" smtClean="0"/>
              <a:t>ومميز.</a:t>
            </a:r>
            <a:endParaRPr lang="ar-SA" sz="3200" dirty="0" smtClean="0"/>
          </a:p>
          <a:p>
            <a:pPr marL="0" indent="0">
              <a:buNone/>
            </a:pPr>
            <a:endParaRPr lang="ar-SA" sz="3200" b="1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AF1693-7201-4477-86EB-02B7DC27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2"/>
          <a:stretch/>
        </p:blipFill>
        <p:spPr>
          <a:xfrm>
            <a:off x="185530" y="1474719"/>
            <a:ext cx="5384939" cy="3004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65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5713137"/>
          </a:xfrm>
        </p:spPr>
        <p:txBody>
          <a:bodyPr/>
          <a:lstStyle/>
          <a:p>
            <a:pPr marL="0" indent="0">
              <a:buNone/>
            </a:pPr>
            <a:r>
              <a:rPr lang="ar-SA" sz="3600" b="1" dirty="0" smtClean="0"/>
              <a:t>بعض أعمال الفنان في فترة </a:t>
            </a:r>
            <a:r>
              <a:rPr lang="ar-SA" sz="3600" b="1" dirty="0" err="1" smtClean="0"/>
              <a:t>الكورونا</a:t>
            </a:r>
            <a:r>
              <a:rPr lang="ar-SA" sz="3600" b="1" dirty="0" smtClean="0"/>
              <a:t>: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998" r="4817"/>
          <a:stretch/>
        </p:blipFill>
        <p:spPr>
          <a:xfrm>
            <a:off x="715618" y="1532963"/>
            <a:ext cx="4602457" cy="4644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64891F-ED7E-4670-A9CF-7D54C50DF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9" b="37005"/>
          <a:stretch/>
        </p:blipFill>
        <p:spPr>
          <a:xfrm>
            <a:off x="6660668" y="1532963"/>
            <a:ext cx="4693132" cy="4644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36232"/>
          <a:stretch/>
        </p:blipFill>
        <p:spPr>
          <a:xfrm>
            <a:off x="823247" y="1447356"/>
            <a:ext cx="4676634" cy="4644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4" b="36233"/>
          <a:stretch/>
        </p:blipFill>
        <p:spPr>
          <a:xfrm>
            <a:off x="6667455" y="1447356"/>
            <a:ext cx="4772074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36618"/>
          <a:stretch/>
        </p:blipFill>
        <p:spPr>
          <a:xfrm>
            <a:off x="571455" y="1139685"/>
            <a:ext cx="4772074" cy="464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36618"/>
          <a:stretch/>
        </p:blipFill>
        <p:spPr>
          <a:xfrm>
            <a:off x="6548185" y="1139685"/>
            <a:ext cx="4772074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3600" b="1" dirty="0" smtClean="0"/>
              <a:t>رابط لأعمال أخرى للفنان </a:t>
            </a:r>
            <a:r>
              <a:rPr lang="ar-SA" sz="3600" b="1" dirty="0" err="1" smtClean="0"/>
              <a:t>تاتسويا</a:t>
            </a:r>
            <a:r>
              <a:rPr lang="ar-SA" sz="3600" b="1" dirty="0" smtClean="0"/>
              <a:t> </a:t>
            </a:r>
            <a:r>
              <a:rPr lang="ar-SA" sz="3600" b="1" dirty="0" err="1" smtClean="0"/>
              <a:t>تاناكا</a:t>
            </a:r>
            <a:r>
              <a:rPr lang="ar-SA" sz="3600" b="1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https://www.youtube.com/watch?v=57lw02RotUQ&amp;t=59s</a:t>
            </a:r>
            <a:endParaRPr lang="ar-SA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781878"/>
            <a:ext cx="10515600" cy="5395085"/>
          </a:xfrm>
        </p:spPr>
        <p:txBody>
          <a:bodyPr/>
          <a:lstStyle/>
          <a:p>
            <a:pPr marL="0" indent="0">
              <a:buNone/>
            </a:pPr>
            <a:r>
              <a:rPr lang="ar-SA" sz="3600" b="1" dirty="0" smtClean="0"/>
              <a:t>المواد المطلوبة في هذه المهمة:</a:t>
            </a:r>
          </a:p>
          <a:p>
            <a:r>
              <a:rPr lang="ar-SA" dirty="0" smtClean="0"/>
              <a:t>كمامات/ كفوف/ أكياس</a:t>
            </a:r>
          </a:p>
          <a:p>
            <a:r>
              <a:rPr lang="ar-SA" dirty="0" smtClean="0"/>
              <a:t>دمى صغيرة</a:t>
            </a:r>
          </a:p>
          <a:p>
            <a:r>
              <a:rPr lang="ar-SA" dirty="0" smtClean="0"/>
              <a:t>ألوان</a:t>
            </a:r>
          </a:p>
          <a:p>
            <a:r>
              <a:rPr lang="ar-SA" dirty="0" smtClean="0"/>
              <a:t>مقص</a:t>
            </a:r>
          </a:p>
          <a:p>
            <a:r>
              <a:rPr lang="ar-SA" dirty="0" smtClean="0"/>
              <a:t>دبق/ صمغ</a:t>
            </a:r>
          </a:p>
          <a:p>
            <a:r>
              <a:rPr lang="ar-SA" dirty="0" smtClean="0"/>
              <a:t>أو أي مادة أخرى ترونها مناسبة لاختياركم</a:t>
            </a:r>
          </a:p>
          <a:p>
            <a:pPr marL="0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2773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262</Words>
  <Application>Microsoft Office PowerPoint</Application>
  <PresentationFormat>מסך רחב</PresentationFormat>
  <Paragraphs>36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ערכת נושא Office</vt:lpstr>
      <vt:lpstr>الفنان تاتسويا تاناكا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الفنان تاتسويا تاناكا</dc:title>
  <dc:creator>pc</dc:creator>
  <cp:lastModifiedBy>pc</cp:lastModifiedBy>
  <cp:revision>24</cp:revision>
  <dcterms:created xsi:type="dcterms:W3CDTF">2021-01-12T20:22:52Z</dcterms:created>
  <dcterms:modified xsi:type="dcterms:W3CDTF">2021-01-13T17:45:52Z</dcterms:modified>
</cp:coreProperties>
</file>