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16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361D6-5A05-4A63-AB87-A252BB5FCDA2}" type="datetimeFigureOut">
              <a:rPr lang="he-IL" smtClean="0"/>
              <a:t>ד'/שבט/תשפ"א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DD278-28CA-4190-9D0F-5A0357C0EA3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361D6-5A05-4A63-AB87-A252BB5FCDA2}" type="datetimeFigureOut">
              <a:rPr lang="he-IL" smtClean="0"/>
              <a:t>ד'/שבט/תשפ"א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DD278-28CA-4190-9D0F-5A0357C0EA3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361D6-5A05-4A63-AB87-A252BB5FCDA2}" type="datetimeFigureOut">
              <a:rPr lang="he-IL" smtClean="0"/>
              <a:t>ד'/שבט/תשפ"א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DD278-28CA-4190-9D0F-5A0357C0EA3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361D6-5A05-4A63-AB87-A252BB5FCDA2}" type="datetimeFigureOut">
              <a:rPr lang="he-IL" smtClean="0"/>
              <a:t>ד'/שבט/תשפ"א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DD278-28CA-4190-9D0F-5A0357C0EA3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361D6-5A05-4A63-AB87-A252BB5FCDA2}" type="datetimeFigureOut">
              <a:rPr lang="he-IL" smtClean="0"/>
              <a:t>ד'/שבט/תשפ"א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DD278-28CA-4190-9D0F-5A0357C0EA3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361D6-5A05-4A63-AB87-A252BB5FCDA2}" type="datetimeFigureOut">
              <a:rPr lang="he-IL" smtClean="0"/>
              <a:t>ד'/שבט/תשפ"א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DD278-28CA-4190-9D0F-5A0357C0EA3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361D6-5A05-4A63-AB87-A252BB5FCDA2}" type="datetimeFigureOut">
              <a:rPr lang="he-IL" smtClean="0"/>
              <a:t>ד'/שבט/תשפ"א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DD278-28CA-4190-9D0F-5A0357C0EA3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361D6-5A05-4A63-AB87-A252BB5FCDA2}" type="datetimeFigureOut">
              <a:rPr lang="he-IL" smtClean="0"/>
              <a:t>ד'/שבט/תשפ"א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DD278-28CA-4190-9D0F-5A0357C0EA3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361D6-5A05-4A63-AB87-A252BB5FCDA2}" type="datetimeFigureOut">
              <a:rPr lang="he-IL" smtClean="0"/>
              <a:t>ד'/שבט/תשפ"א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DD278-28CA-4190-9D0F-5A0357C0EA3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361D6-5A05-4A63-AB87-A252BB5FCDA2}" type="datetimeFigureOut">
              <a:rPr lang="he-IL" smtClean="0"/>
              <a:t>ד'/שבט/תשפ"א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DD278-28CA-4190-9D0F-5A0357C0EA3E}" type="slidenum">
              <a:rPr lang="he-IL" smtClean="0"/>
              <a:t>‹#›</a:t>
            </a:fld>
            <a:endParaRPr lang="he-I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361D6-5A05-4A63-AB87-A252BB5FCDA2}" type="datetimeFigureOut">
              <a:rPr lang="he-IL" smtClean="0"/>
              <a:t>ד'/שבט/תשפ"א</a:t>
            </a:fld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CADD278-28CA-4190-9D0F-5A0357C0EA3E}" type="slidenum">
              <a:rPr lang="he-IL" smtClean="0"/>
              <a:t>‹#›</a:t>
            </a:fld>
            <a:endParaRPr lang="he-IL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FCADD278-28CA-4190-9D0F-5A0357C0EA3E}" type="slidenum">
              <a:rPr lang="he-IL" smtClean="0"/>
              <a:t>‹#›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D8361D6-5A05-4A63-AB87-A252BB5FCDA2}" type="datetimeFigureOut">
              <a:rPr lang="he-IL" smtClean="0"/>
              <a:t>ד'/שבט/תשפ"א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r" defTabSz="914400" rtl="1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r" defTabSz="914400" rtl="1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r" defTabSz="914400" rtl="1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r" defTabSz="914400" rtl="1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defTabSz="914400" rtl="1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r" defTabSz="914400" rtl="1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r" defTabSz="914400" rtl="1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7772400" cy="4896544"/>
          </a:xfrm>
        </p:spPr>
        <p:txBody>
          <a:bodyPr>
            <a:normAutofit/>
          </a:bodyPr>
          <a:lstStyle/>
          <a:p>
            <a:r>
              <a:rPr lang="ar-JO" sz="8000" dirty="0" smtClean="0"/>
              <a:t>مراجعات عامة لموضوع الجمع حتى </a:t>
            </a:r>
            <a:r>
              <a:rPr lang="ar-JO" sz="8000" dirty="0" smtClean="0">
                <a:solidFill>
                  <a:srgbClr val="FF0000"/>
                </a:solidFill>
              </a:rPr>
              <a:t>10</a:t>
            </a:r>
            <a:endParaRPr lang="he-IL" sz="8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728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dirty="0" smtClean="0"/>
              <a:t>اجمع:-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39552" y="1340768"/>
            <a:ext cx="8229600" cy="5040560"/>
          </a:xfrm>
        </p:spPr>
        <p:txBody>
          <a:bodyPr>
            <a:normAutofit lnSpcReduction="10000"/>
          </a:bodyPr>
          <a:lstStyle/>
          <a:p>
            <a:pPr marL="0" lvl="0" indent="0" algn="l" rtl="0">
              <a:buNone/>
            </a:pPr>
            <a:r>
              <a:rPr lang="en-US" sz="4000" dirty="0">
                <a:solidFill>
                  <a:prstClr val="black">
                    <a:tint val="75000"/>
                  </a:prstClr>
                </a:solidFill>
              </a:rPr>
              <a:t>4 + 5 = </a:t>
            </a:r>
            <a:r>
              <a:rPr lang="en-US" sz="4000" dirty="0" smtClean="0">
                <a:solidFill>
                  <a:prstClr val="black">
                    <a:tint val="75000"/>
                  </a:prstClr>
                </a:solidFill>
              </a:rPr>
              <a:t>____</a:t>
            </a:r>
            <a:endParaRPr lang="en-US" sz="4000" dirty="0">
              <a:solidFill>
                <a:prstClr val="black">
                  <a:tint val="75000"/>
                </a:prstClr>
              </a:solidFill>
            </a:endParaRPr>
          </a:p>
          <a:p>
            <a:pPr marL="0" lvl="0" indent="0" algn="l" rtl="0">
              <a:buNone/>
            </a:pPr>
            <a:r>
              <a:rPr lang="en-US" sz="4000" dirty="0">
                <a:solidFill>
                  <a:prstClr val="black">
                    <a:tint val="75000"/>
                  </a:prstClr>
                </a:solidFill>
              </a:rPr>
              <a:t>3 + 6 = ____</a:t>
            </a:r>
          </a:p>
          <a:p>
            <a:pPr marL="0" lvl="0" indent="0" algn="l" rtl="0">
              <a:buNone/>
            </a:pPr>
            <a:r>
              <a:rPr lang="en-US" sz="4000" dirty="0">
                <a:solidFill>
                  <a:prstClr val="black">
                    <a:tint val="75000"/>
                  </a:prstClr>
                </a:solidFill>
              </a:rPr>
              <a:t>2 + 4 = ____</a:t>
            </a:r>
          </a:p>
          <a:p>
            <a:pPr marL="0" lvl="0" indent="0" algn="l" rtl="0">
              <a:buNone/>
            </a:pPr>
            <a:r>
              <a:rPr lang="en-US" sz="4000" dirty="0">
                <a:solidFill>
                  <a:prstClr val="black">
                    <a:tint val="75000"/>
                  </a:prstClr>
                </a:solidFill>
              </a:rPr>
              <a:t>6 + 0 = </a:t>
            </a:r>
            <a:r>
              <a:rPr lang="en-US" sz="4000" dirty="0" smtClean="0">
                <a:solidFill>
                  <a:prstClr val="black">
                    <a:tint val="75000"/>
                  </a:prstClr>
                </a:solidFill>
              </a:rPr>
              <a:t>____</a:t>
            </a:r>
          </a:p>
          <a:p>
            <a:pPr marL="0" lvl="0" indent="0" algn="l" rtl="0">
              <a:buNone/>
            </a:pPr>
            <a:r>
              <a:rPr lang="en-US" sz="4000" dirty="0" smtClean="0">
                <a:solidFill>
                  <a:prstClr val="black">
                    <a:tint val="75000"/>
                  </a:prstClr>
                </a:solidFill>
              </a:rPr>
              <a:t>2 + 3 = ____</a:t>
            </a:r>
          </a:p>
          <a:p>
            <a:pPr marL="0" lvl="0" indent="0" algn="l" rtl="0">
              <a:buNone/>
            </a:pPr>
            <a:r>
              <a:rPr lang="en-US" sz="4000" dirty="0" smtClean="0">
                <a:solidFill>
                  <a:prstClr val="black">
                    <a:tint val="75000"/>
                  </a:prstClr>
                </a:solidFill>
              </a:rPr>
              <a:t>4 + 3 = ____</a:t>
            </a:r>
          </a:p>
          <a:p>
            <a:pPr marL="0" lvl="0" indent="0" algn="l" rtl="0">
              <a:buNone/>
            </a:pPr>
            <a:r>
              <a:rPr lang="en-US" sz="4000" dirty="0" smtClean="0">
                <a:solidFill>
                  <a:prstClr val="black">
                    <a:tint val="75000"/>
                  </a:prstClr>
                </a:solidFill>
              </a:rPr>
              <a:t>2 + 8 = ____</a:t>
            </a:r>
            <a:endParaRPr lang="he-IL" sz="4000" dirty="0">
              <a:solidFill>
                <a:prstClr val="black">
                  <a:tint val="75000"/>
                </a:prstClr>
              </a:solidFill>
            </a:endParaRP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738594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7632848" cy="1143000"/>
          </a:xfrm>
        </p:spPr>
        <p:txBody>
          <a:bodyPr/>
          <a:lstStyle/>
          <a:p>
            <a:pPr algn="r"/>
            <a:r>
              <a:rPr lang="ar-JO" dirty="0" smtClean="0"/>
              <a:t>اكمل الناقص: 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328592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4000" dirty="0" smtClean="0"/>
              <a:t>3 + ___ = 6 </a:t>
            </a:r>
          </a:p>
          <a:p>
            <a:pPr marL="0" indent="0" algn="l" rtl="0">
              <a:buNone/>
            </a:pPr>
            <a:r>
              <a:rPr lang="en-US" sz="4000" dirty="0" smtClean="0"/>
              <a:t>2 + ___ = 4 </a:t>
            </a:r>
          </a:p>
          <a:p>
            <a:pPr marL="0" indent="0" algn="l" rtl="0">
              <a:buNone/>
            </a:pPr>
            <a:r>
              <a:rPr lang="en-US" sz="4000" dirty="0" smtClean="0"/>
              <a:t>5 + ___ = 7 </a:t>
            </a:r>
          </a:p>
          <a:p>
            <a:pPr marL="0" indent="0" algn="l" rtl="0">
              <a:buNone/>
            </a:pPr>
            <a:r>
              <a:rPr lang="en-US" sz="4000" dirty="0" smtClean="0"/>
              <a:t>4 + ___ = 9 </a:t>
            </a:r>
          </a:p>
          <a:p>
            <a:pPr marL="0" indent="0" algn="l" rtl="0">
              <a:buNone/>
            </a:pPr>
            <a:r>
              <a:rPr lang="en-US" sz="4000" dirty="0" smtClean="0"/>
              <a:t>8 + ___ = 10</a:t>
            </a:r>
          </a:p>
          <a:p>
            <a:pPr marL="0" indent="0" algn="l" rtl="0">
              <a:buNone/>
            </a:pPr>
            <a:r>
              <a:rPr lang="en-US" sz="4000" dirty="0" smtClean="0"/>
              <a:t>___ + 0 = 3 </a:t>
            </a:r>
          </a:p>
          <a:p>
            <a:pPr marL="0" indent="0" algn="l" rtl="0">
              <a:buNone/>
            </a:pPr>
            <a:r>
              <a:rPr lang="en-US" sz="4000" dirty="0" smtClean="0"/>
              <a:t>___ + ___ = ___</a:t>
            </a:r>
            <a:endParaRPr lang="he-IL" sz="4000" dirty="0"/>
          </a:p>
        </p:txBody>
      </p:sp>
    </p:spTree>
    <p:extLst>
      <p:ext uri="{BB962C8B-B14F-4D97-AF65-F5344CB8AC3E}">
        <p14:creationId xmlns:p14="http://schemas.microsoft.com/office/powerpoint/2010/main" val="3794983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dirty="0" smtClean="0"/>
              <a:t>اجمع :-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84576"/>
          </a:xfrm>
        </p:spPr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en-US" sz="4000" dirty="0" smtClean="0"/>
              <a:t>2 + 2 + 2 = ____</a:t>
            </a:r>
          </a:p>
          <a:p>
            <a:pPr marL="0" indent="0" algn="l" rtl="0">
              <a:buNone/>
            </a:pPr>
            <a:r>
              <a:rPr lang="en-US" sz="4000" dirty="0" smtClean="0"/>
              <a:t>7 + 1 + 1 = ____</a:t>
            </a:r>
          </a:p>
          <a:p>
            <a:pPr marL="0" indent="0" algn="l" rtl="0">
              <a:buNone/>
            </a:pPr>
            <a:r>
              <a:rPr lang="en-US" sz="4000" dirty="0" smtClean="0"/>
              <a:t>5 + 0 + 4 = ____</a:t>
            </a:r>
          </a:p>
          <a:p>
            <a:pPr marL="0" indent="0" algn="l" rtl="0">
              <a:buNone/>
            </a:pPr>
            <a:r>
              <a:rPr lang="en-US" sz="4000" dirty="0" smtClean="0"/>
              <a:t>3 + 2 + 1 = ____</a:t>
            </a:r>
          </a:p>
          <a:p>
            <a:pPr marL="0" indent="0" algn="l" rtl="0">
              <a:buNone/>
            </a:pPr>
            <a:r>
              <a:rPr lang="en-US" sz="4000" dirty="0" smtClean="0"/>
              <a:t>2 + 6 + 2 = ____</a:t>
            </a:r>
          </a:p>
          <a:p>
            <a:pPr marL="0" indent="0" algn="l" rtl="0">
              <a:buNone/>
            </a:pPr>
            <a:r>
              <a:rPr lang="en-US" sz="4000" dirty="0" smtClean="0"/>
              <a:t>4 + 2 + 1 = ____</a:t>
            </a:r>
          </a:p>
          <a:p>
            <a:pPr marL="0" indent="0" algn="l" rtl="0">
              <a:buNone/>
            </a:pPr>
            <a:r>
              <a:rPr lang="en-US" sz="4000" dirty="0" smtClean="0"/>
              <a:t>1 + 3 + 4 = ____</a:t>
            </a:r>
            <a:endParaRPr lang="he-IL" sz="4000" dirty="0"/>
          </a:p>
        </p:txBody>
      </p:sp>
    </p:spTree>
    <p:extLst>
      <p:ext uri="{BB962C8B-B14F-4D97-AF65-F5344CB8AC3E}">
        <p14:creationId xmlns:p14="http://schemas.microsoft.com/office/powerpoint/2010/main" val="3953517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dirty="0" smtClean="0"/>
              <a:t>اجمع ثم ضع ال</a:t>
            </a:r>
            <a:r>
              <a:rPr lang="ar-JO" dirty="0" smtClean="0">
                <a:solidFill>
                  <a:prstClr val="black"/>
                </a:solidFill>
              </a:rPr>
              <a:t>اشارة المناسبة : </a:t>
            </a:r>
            <a:r>
              <a:rPr lang="ar-JO" dirty="0" smtClean="0">
                <a:solidFill>
                  <a:srgbClr val="FF0000"/>
                </a:solidFill>
              </a:rPr>
              <a:t>&gt; &lt; =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Autofit/>
          </a:bodyPr>
          <a:lstStyle/>
          <a:p>
            <a:pPr marL="0" indent="0" algn="ctr" rtl="0">
              <a:buNone/>
            </a:pPr>
            <a:r>
              <a:rPr lang="en-US" sz="3600" dirty="0" smtClean="0"/>
              <a:t>3 + 2 _____ 5 + 2</a:t>
            </a:r>
          </a:p>
          <a:p>
            <a:pPr marL="0" indent="0" algn="ctr" rtl="0">
              <a:buNone/>
            </a:pPr>
            <a:r>
              <a:rPr lang="en-US" sz="3600" dirty="0" smtClean="0"/>
              <a:t>7 + 2 _____ 3 + 4</a:t>
            </a:r>
          </a:p>
          <a:p>
            <a:pPr marL="0" indent="0" algn="ctr" rtl="0">
              <a:buNone/>
            </a:pPr>
            <a:r>
              <a:rPr lang="en-US" sz="3600" dirty="0" smtClean="0"/>
              <a:t>3 + 5 _____ 6 + 2</a:t>
            </a:r>
          </a:p>
          <a:p>
            <a:pPr marL="0" indent="0" algn="ctr" rtl="0">
              <a:buNone/>
            </a:pPr>
            <a:r>
              <a:rPr lang="en-US" sz="3600" dirty="0" smtClean="0"/>
              <a:t>8 + 2 ____ 5 + 5</a:t>
            </a:r>
          </a:p>
          <a:p>
            <a:pPr marL="0" indent="0" algn="ctr" rtl="0">
              <a:buNone/>
            </a:pPr>
            <a:r>
              <a:rPr lang="en-US" sz="3600" dirty="0" smtClean="0"/>
              <a:t>4 + 5 ____ 9 +1</a:t>
            </a:r>
          </a:p>
          <a:p>
            <a:pPr marL="0" indent="0" algn="ctr" rtl="0">
              <a:buNone/>
            </a:pPr>
            <a:r>
              <a:rPr lang="en-US" sz="3600" dirty="0" smtClean="0"/>
              <a:t>3 + 7____ 2 + 3</a:t>
            </a:r>
          </a:p>
          <a:p>
            <a:pPr marL="0" indent="0" algn="ctr" rtl="0">
              <a:buNone/>
            </a:pPr>
            <a:r>
              <a:rPr lang="en-US" sz="3600" dirty="0" smtClean="0"/>
              <a:t>6 + 1 ____ 5 + 0 </a:t>
            </a:r>
          </a:p>
        </p:txBody>
      </p:sp>
    </p:spTree>
    <p:extLst>
      <p:ext uri="{BB962C8B-B14F-4D97-AF65-F5344CB8AC3E}">
        <p14:creationId xmlns:p14="http://schemas.microsoft.com/office/powerpoint/2010/main" val="18178614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קירבה">
  <a:themeElements>
    <a:clrScheme name="קירבה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קירבה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38</TotalTime>
  <Words>190</Words>
  <Application>Microsoft Office PowerPoint</Application>
  <PresentationFormat>‫הצגה על המסך (4:3)</PresentationFormat>
  <Paragraphs>33</Paragraphs>
  <Slides>5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5</vt:i4>
      </vt:variant>
    </vt:vector>
  </HeadingPairs>
  <TitlesOfParts>
    <vt:vector size="6" baseType="lpstr">
      <vt:lpstr>קירבה</vt:lpstr>
      <vt:lpstr>مراجعات عامة لموضوع الجمع حتى 10</vt:lpstr>
      <vt:lpstr>اجمع:-</vt:lpstr>
      <vt:lpstr>اكمل الناقص: </vt:lpstr>
      <vt:lpstr>اجمع :-</vt:lpstr>
      <vt:lpstr>اجمع ثم ضع الاشارة المناسبة : &gt; &lt; =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مراجعات عامة لموضوع الجمع حتى 10</dc:title>
  <dc:creator>USER1</dc:creator>
  <cp:lastModifiedBy>USER1</cp:lastModifiedBy>
  <cp:revision>4</cp:revision>
  <dcterms:created xsi:type="dcterms:W3CDTF">2021-01-17T19:27:45Z</dcterms:created>
  <dcterms:modified xsi:type="dcterms:W3CDTF">2021-01-17T20:06:08Z</dcterms:modified>
</cp:coreProperties>
</file>