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60F84-EC1F-495A-840A-4E663A4F0D4F}" type="datetimeFigureOut">
              <a:rPr lang="he-IL" smtClean="0"/>
              <a:t>ג'/סיון/תשע"ג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055D-2817-4619-845C-57BDDC26A984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JO" sz="9600" dirty="0" smtClean="0"/>
              <a:t>الحيوانات في فصل الربيع</a:t>
            </a:r>
            <a:endParaRPr lang="he-IL" sz="9600" dirty="0"/>
          </a:p>
        </p:txBody>
      </p:sp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428728" y="571480"/>
            <a:ext cx="63626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في الربيع يطير في الهواء :</a:t>
            </a:r>
          </a:p>
          <a:p>
            <a:pPr algn="ctr"/>
            <a:endParaRPr lang="he-IL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266" name="Picture 2" descr="http://storage.tipo.co.il/uploaded/pic/15657-35962125299311u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3059" y="1500174"/>
            <a:ext cx="2890941" cy="2857520"/>
          </a:xfrm>
          <a:prstGeom prst="rect">
            <a:avLst/>
          </a:prstGeom>
          <a:noFill/>
        </p:spPr>
      </p:pic>
      <p:pic>
        <p:nvPicPr>
          <p:cNvPr id="11268" name="Picture 4" descr="http://blog.tapuz.co.il/sivanf/images/3573756_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214554"/>
            <a:ext cx="2537725" cy="2857493"/>
          </a:xfrm>
          <a:prstGeom prst="rect">
            <a:avLst/>
          </a:prstGeom>
          <a:noFill/>
        </p:spPr>
      </p:pic>
      <p:pic>
        <p:nvPicPr>
          <p:cNvPr id="11276" name="Picture 12" descr="http://t2.gstatic.com/images?q=tbn:ANd9GcSNWKOKENgj6YeD5BN3KGl2ykqIJlO-em-GKsZ4YTRcaKDvjMsCcTMMY5K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4357694"/>
            <a:ext cx="2047875" cy="2228850"/>
          </a:xfrm>
          <a:prstGeom prst="rect">
            <a:avLst/>
          </a:prstGeom>
          <a:noFill/>
        </p:spPr>
      </p:pic>
      <p:sp>
        <p:nvSpPr>
          <p:cNvPr id="11" name="מלבן 10"/>
          <p:cNvSpPr/>
          <p:nvPr/>
        </p:nvSpPr>
        <p:spPr>
          <a:xfrm>
            <a:off x="7072330" y="4071942"/>
            <a:ext cx="1555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فراشة</a:t>
            </a:r>
            <a:endParaRPr lang="he-IL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000496" y="3357562"/>
            <a:ext cx="1183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نحلة</a:t>
            </a:r>
            <a:endParaRPr lang="he-I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1571604" y="2000240"/>
            <a:ext cx="18678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خنفساء</a:t>
            </a:r>
            <a:endParaRPr lang="he-IL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571604" y="357166"/>
            <a:ext cx="60372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في الربيع تنشط الزواحف:</a:t>
            </a:r>
            <a:endParaRPr lang="he-IL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42" name="Picture 2" descr="http://www.tiuli.com/animals/132/tzav_bitzot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247129"/>
            <a:ext cx="3000364" cy="3610871"/>
          </a:xfrm>
          <a:prstGeom prst="rect">
            <a:avLst/>
          </a:prstGeom>
          <a:noFill/>
        </p:spPr>
      </p:pic>
      <p:pic>
        <p:nvPicPr>
          <p:cNvPr id="10244" name="Picture 4" descr="http://www.saudiwildlife.com/kalimah/km_uploads/2009/01/29/17-34-48-mi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42984"/>
            <a:ext cx="3047989" cy="3643314"/>
          </a:xfrm>
          <a:prstGeom prst="rect">
            <a:avLst/>
          </a:prstGeom>
          <a:noFill/>
        </p:spPr>
      </p:pic>
      <p:pic>
        <p:nvPicPr>
          <p:cNvPr id="10246" name="Picture 6" descr="http://www.nabilkhalil.org/images/tuberculatu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1500174"/>
            <a:ext cx="3143240" cy="3786214"/>
          </a:xfrm>
          <a:prstGeom prst="rect">
            <a:avLst/>
          </a:prstGeom>
          <a:noFill/>
        </p:spPr>
      </p:pic>
      <p:sp>
        <p:nvSpPr>
          <p:cNvPr id="8" name="מלבן 7"/>
          <p:cNvSpPr/>
          <p:nvPr/>
        </p:nvSpPr>
        <p:spPr>
          <a:xfrm>
            <a:off x="3000364" y="5934670"/>
            <a:ext cx="17540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سلحفاة</a:t>
            </a:r>
            <a:endParaRPr lang="he-IL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6429388" y="4357694"/>
            <a:ext cx="24384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أبو </a:t>
            </a:r>
            <a:r>
              <a:rPr lang="ar-JO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بريص</a:t>
            </a:r>
            <a:endParaRPr lang="he-I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1142976" y="3857628"/>
            <a:ext cx="17716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حرذون</a:t>
            </a:r>
            <a:endParaRPr lang="he-IL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85720" y="500042"/>
            <a:ext cx="8561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في الربيع يسقط شعر </a:t>
            </a:r>
            <a:r>
              <a:rPr lang="ar-JO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من </a:t>
            </a:r>
            <a:r>
              <a:rPr lang="ar-JO" sz="5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فروة</a:t>
            </a:r>
            <a:r>
              <a:rPr lang="ar-JO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الشتاء</a:t>
            </a:r>
            <a:endParaRPr lang="he-IL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6386" name="Picture 2" descr="http://upload.wikimedia.org/wikipedia/commons/thumb/4/43/Timba%2B1.jpg/220px-Timba%2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571744"/>
            <a:ext cx="4173875" cy="4003127"/>
          </a:xfrm>
          <a:prstGeom prst="rect">
            <a:avLst/>
          </a:prstGeom>
          <a:noFill/>
        </p:spPr>
      </p:pic>
      <p:pic>
        <p:nvPicPr>
          <p:cNvPr id="16388" name="Picture 4" descr="http://www.ibtesama.com/vb/imgcache2/9699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2500306"/>
            <a:ext cx="4419600" cy="4000501"/>
          </a:xfrm>
          <a:prstGeom prst="rect">
            <a:avLst/>
          </a:prstGeom>
          <a:noFill/>
        </p:spPr>
      </p:pic>
      <p:sp>
        <p:nvSpPr>
          <p:cNvPr id="7" name="מלבן 6"/>
          <p:cNvSpPr/>
          <p:nvPr/>
        </p:nvSpPr>
        <p:spPr>
          <a:xfrm>
            <a:off x="1785918" y="1714488"/>
            <a:ext cx="10663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كلب</a:t>
            </a:r>
            <a:endParaRPr lang="he-IL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6286512" y="1571612"/>
            <a:ext cx="1079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ذئب</a:t>
            </a:r>
            <a:endParaRPr lang="he-IL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071670" y="857232"/>
            <a:ext cx="52277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في الربيع تلد الثدييات:</a:t>
            </a:r>
            <a:endParaRPr lang="he-IL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7410" name="Picture 2" descr="http://www.q8start.com/ups/uploads/5ba9256b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01" y="2571744"/>
            <a:ext cx="4095759" cy="3500447"/>
          </a:xfrm>
          <a:prstGeom prst="rect">
            <a:avLst/>
          </a:prstGeom>
          <a:noFill/>
        </p:spPr>
      </p:pic>
      <p:sp>
        <p:nvSpPr>
          <p:cNvPr id="6" name="מלבן 5"/>
          <p:cNvSpPr/>
          <p:nvPr/>
        </p:nvSpPr>
        <p:spPr>
          <a:xfrm>
            <a:off x="6000760" y="2500306"/>
            <a:ext cx="27751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فرس ومهر</a:t>
            </a:r>
            <a:endParaRPr lang="he-I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7412" name="Picture 4" descr="http://upload.wikimedia.org/wikipedia/commons/thumb/f/f5/South_Devon_cattle.JPG/800px-South_Devon_cattl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643183"/>
            <a:ext cx="4429124" cy="3571900"/>
          </a:xfrm>
          <a:prstGeom prst="rect">
            <a:avLst/>
          </a:prstGeom>
          <a:noFill/>
        </p:spPr>
      </p:pic>
      <p:sp>
        <p:nvSpPr>
          <p:cNvPr id="8" name="מלבן 7"/>
          <p:cNvSpPr/>
          <p:nvPr/>
        </p:nvSpPr>
        <p:spPr>
          <a:xfrm>
            <a:off x="928662" y="2714620"/>
            <a:ext cx="27462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بقرة وعجل</a:t>
            </a:r>
            <a:endParaRPr lang="he-IL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40</Words>
  <Application>Microsoft Office PowerPoint</Application>
  <PresentationFormat>‫הצגה על המסך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الحيوانات في فصل الربيع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الحيوانات في فصل الربيع</dc:title>
  <dc:creator>nour</dc:creator>
  <cp:lastModifiedBy>Teacher</cp:lastModifiedBy>
  <cp:revision>3</cp:revision>
  <dcterms:created xsi:type="dcterms:W3CDTF">2012-03-02T09:44:06Z</dcterms:created>
  <dcterms:modified xsi:type="dcterms:W3CDTF">2013-05-12T09:15:22Z</dcterms:modified>
</cp:coreProperties>
</file>