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0" r:id="rId9"/>
    <p:sldId id="261" r:id="rId10"/>
    <p:sldId id="262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9A9EDAD-5FAA-40BD-B4F6-BA297DE81F72}" type="datetimeFigureOut">
              <a:rPr lang="he-IL" smtClean="0"/>
              <a:t>י'/שבט/תשפ"א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D9F79AF-7322-423D-AA23-82C2D7F8FEBC}" type="slidenum">
              <a:rPr lang="he-IL" smtClean="0"/>
              <a:t>‹#›</a:t>
            </a:fld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JO" sz="11500" dirty="0" smtClean="0">
                <a:solidFill>
                  <a:srgbClr val="FF0000"/>
                </a:solidFill>
              </a:rPr>
              <a:t>الف مقصورة</a:t>
            </a:r>
            <a:endParaRPr lang="he-IL" sz="11500" dirty="0">
              <a:solidFill>
                <a:srgbClr val="FF000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ar-JO" sz="11500" dirty="0" smtClean="0">
                <a:solidFill>
                  <a:srgbClr val="FF0000"/>
                </a:solidFill>
              </a:rPr>
              <a:t>ى    ـ</a:t>
            </a:r>
            <a:r>
              <a:rPr lang="ar-JO" sz="11500" dirty="0" err="1" smtClean="0">
                <a:solidFill>
                  <a:srgbClr val="FF0000"/>
                </a:solidFill>
              </a:rPr>
              <a:t>ى</a:t>
            </a:r>
            <a:endParaRPr lang="he-IL" sz="11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76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 algn="ctr">
              <a:buNone/>
            </a:pP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سَلْـ </a:t>
            </a:r>
            <a:r>
              <a:rPr lang="ar-JO" sz="11500" dirty="0" smtClean="0"/>
              <a:t>  </a:t>
            </a:r>
            <a:r>
              <a:rPr lang="ar-JO" sz="11500" dirty="0" err="1" smtClean="0">
                <a:solidFill>
                  <a:srgbClr val="00B050"/>
                </a:solidFill>
              </a:rPr>
              <a:t>مى</a:t>
            </a:r>
            <a:endParaRPr lang="ar-JO" sz="115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1500" dirty="0" smtClean="0"/>
              <a:t>سَلْمى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19927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lnSpcReduction="10000"/>
          </a:bodyPr>
          <a:lstStyle/>
          <a:p>
            <a:r>
              <a:rPr lang="ar-JO" sz="4000" dirty="0" smtClean="0"/>
              <a:t>رَأى ____ _____</a:t>
            </a:r>
            <a:endParaRPr lang="ar-JO" sz="5400" dirty="0" smtClean="0"/>
          </a:p>
          <a:p>
            <a:r>
              <a:rPr lang="ar-JO" sz="3600" dirty="0" smtClean="0"/>
              <a:t>حَلْوى ____ _____</a:t>
            </a:r>
          </a:p>
          <a:p>
            <a:r>
              <a:rPr lang="ar-JO" sz="3600" dirty="0" smtClean="0"/>
              <a:t>جاءَ ____ _____</a:t>
            </a:r>
          </a:p>
          <a:p>
            <a:r>
              <a:rPr lang="ar-JO" sz="3600" dirty="0" smtClean="0"/>
              <a:t>أَمْجَد ____ ____</a:t>
            </a:r>
          </a:p>
          <a:p>
            <a:r>
              <a:rPr lang="ar-JO" sz="3600" dirty="0" smtClean="0"/>
              <a:t>سَلْوى ____ ____</a:t>
            </a:r>
          </a:p>
          <a:p>
            <a:r>
              <a:rPr lang="ar-JO" sz="3600" dirty="0" smtClean="0"/>
              <a:t>رَجاء ____ _____</a:t>
            </a:r>
          </a:p>
          <a:p>
            <a:r>
              <a:rPr lang="ar-JO" sz="3600" dirty="0" smtClean="0"/>
              <a:t>أَسَدٌ ____ _____</a:t>
            </a:r>
            <a:endParaRPr lang="he-IL" sz="3600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قطع:-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4943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 fontScale="92500" lnSpcReduction="20000"/>
          </a:bodyPr>
          <a:lstStyle/>
          <a:p>
            <a:r>
              <a:rPr lang="ar-JO" sz="4200" dirty="0" smtClean="0"/>
              <a:t>لَيْلى ___ ___ ___ ___</a:t>
            </a:r>
            <a:endParaRPr lang="ar-JO" sz="6400" dirty="0" smtClean="0"/>
          </a:p>
          <a:p>
            <a:r>
              <a:rPr lang="ar-JO" sz="4600" dirty="0" smtClean="0"/>
              <a:t>رَأى ___ ___ ___ ___</a:t>
            </a:r>
          </a:p>
          <a:p>
            <a:r>
              <a:rPr lang="ar-JO" sz="4600" dirty="0" smtClean="0"/>
              <a:t>حَلْوى ___ ___ ___ ___</a:t>
            </a:r>
          </a:p>
          <a:p>
            <a:r>
              <a:rPr lang="ar-JO" sz="4600" dirty="0" smtClean="0"/>
              <a:t>سَلْوى ___ ___ ___ ___</a:t>
            </a:r>
          </a:p>
          <a:p>
            <a:r>
              <a:rPr lang="ar-JO" sz="4600" dirty="0" smtClean="0"/>
              <a:t>أرْنَبٌ ___ ___ ___ ___</a:t>
            </a:r>
          </a:p>
          <a:p>
            <a:r>
              <a:rPr lang="ar-JO" sz="4600" dirty="0" smtClean="0"/>
              <a:t>رُؤى ___ ___ ___</a:t>
            </a:r>
          </a:p>
          <a:p>
            <a:r>
              <a:rPr lang="ar-JO" sz="4600" dirty="0" smtClean="0"/>
              <a:t>جاءَ ___ ___ ___</a:t>
            </a:r>
            <a:endParaRPr lang="he-IL" sz="4600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حلل:-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2973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 lnSpcReduction="10000"/>
          </a:bodyPr>
          <a:lstStyle/>
          <a:p>
            <a:r>
              <a:rPr lang="ar-JO" sz="4400" dirty="0" smtClean="0"/>
              <a:t>جاءَ أَمْجَد</a:t>
            </a:r>
            <a:endParaRPr lang="ar-JO" sz="5400" dirty="0" smtClean="0"/>
          </a:p>
          <a:p>
            <a:r>
              <a:rPr lang="ar-JO" sz="4400" dirty="0" smtClean="0"/>
              <a:t>جاءَتْ رُؤى</a:t>
            </a:r>
          </a:p>
          <a:p>
            <a:r>
              <a:rPr lang="ar-JO" sz="4400" dirty="0" smtClean="0"/>
              <a:t>أَمْجَد جارُ رُؤى</a:t>
            </a:r>
          </a:p>
          <a:p>
            <a:r>
              <a:rPr lang="ar-JO" sz="4400" dirty="0" smtClean="0"/>
              <a:t>وِئام جارُ لَيْلى </a:t>
            </a:r>
          </a:p>
          <a:p>
            <a:r>
              <a:rPr lang="ar-JO" sz="4400" dirty="0" smtClean="0"/>
              <a:t>جاءَ وِئام </a:t>
            </a:r>
          </a:p>
          <a:p>
            <a:r>
              <a:rPr lang="ar-JO" sz="4400" dirty="0" smtClean="0"/>
              <a:t>جاءَتْ لَيْلى</a:t>
            </a:r>
            <a:endParaRPr lang="he-IL" sz="4400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err="1" smtClean="0"/>
              <a:t>إقرأ</a:t>
            </a:r>
            <a:r>
              <a:rPr lang="ar-JO" dirty="0" smtClean="0"/>
              <a:t>: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3349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الالف المقصورة تكون اخر الكلمة فقط.</a:t>
            </a:r>
          </a:p>
          <a:p>
            <a:r>
              <a:rPr lang="ar-JO" dirty="0" smtClean="0"/>
              <a:t>نقرأ الالف المقصورة تماماً مثل الالف الممدودة .</a:t>
            </a:r>
          </a:p>
          <a:p>
            <a:r>
              <a:rPr lang="ar-JO" dirty="0" smtClean="0"/>
              <a:t>شكلها </a:t>
            </a:r>
            <a:r>
              <a:rPr lang="ar-JO" sz="6600" dirty="0" smtClean="0">
                <a:solidFill>
                  <a:srgbClr val="C00000"/>
                </a:solidFill>
              </a:rPr>
              <a:t>ى ـ</a:t>
            </a:r>
            <a:r>
              <a:rPr lang="ar-JO" sz="6600" dirty="0" err="1" smtClean="0">
                <a:solidFill>
                  <a:srgbClr val="C00000"/>
                </a:solidFill>
              </a:rPr>
              <a:t>ى</a:t>
            </a:r>
            <a:endParaRPr lang="he-IL" sz="6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33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سَلْـ</a:t>
            </a:r>
            <a:r>
              <a:rPr lang="ar-JO" sz="11500" dirty="0" smtClean="0"/>
              <a:t> </a:t>
            </a:r>
            <a:r>
              <a:rPr lang="ar-JO" sz="11500" dirty="0" err="1" smtClean="0">
                <a:solidFill>
                  <a:srgbClr val="00B050"/>
                </a:solidFill>
              </a:rPr>
              <a:t>وى</a:t>
            </a:r>
            <a:endParaRPr lang="ar-JO" sz="115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1500" dirty="0" smtClean="0"/>
              <a:t>سَلْوى</a:t>
            </a:r>
            <a:endParaRPr lang="he-IL" sz="11500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هيا نقرأ كلمات مع </a:t>
            </a:r>
            <a:r>
              <a:rPr lang="ar-JO" dirty="0" smtClean="0">
                <a:solidFill>
                  <a:schemeClr val="accent4">
                    <a:lumMod val="75000"/>
                  </a:schemeClr>
                </a:solidFill>
              </a:rPr>
              <a:t>الالف المقصورة</a:t>
            </a:r>
            <a:endParaRPr lang="he-I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13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 algn="ctr">
              <a:buNone/>
            </a:pP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لَيْـ</a:t>
            </a:r>
            <a:r>
              <a:rPr lang="ar-JO" sz="11500" dirty="0" smtClean="0"/>
              <a:t>  </a:t>
            </a:r>
            <a:r>
              <a:rPr lang="ar-JO" sz="11500" dirty="0" err="1" smtClean="0">
                <a:solidFill>
                  <a:srgbClr val="00B050"/>
                </a:solidFill>
              </a:rPr>
              <a:t>لى</a:t>
            </a:r>
            <a:endParaRPr lang="ar-JO" sz="115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1500" dirty="0" smtClean="0"/>
              <a:t>لَيْلى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399326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ar-JO" sz="13800" dirty="0" smtClean="0">
                <a:solidFill>
                  <a:schemeClr val="accent6">
                    <a:lumMod val="75000"/>
                  </a:schemeClr>
                </a:solidFill>
              </a:rPr>
              <a:t>ر</a:t>
            </a:r>
            <a:r>
              <a:rPr lang="ar-JO" sz="13800" dirty="0" smtClean="0"/>
              <a:t>ُ  </a:t>
            </a:r>
            <a:r>
              <a:rPr lang="ar-JO" sz="13800" dirty="0" err="1" smtClean="0">
                <a:solidFill>
                  <a:srgbClr val="00B050"/>
                </a:solidFill>
              </a:rPr>
              <a:t>ؤى</a:t>
            </a:r>
            <a:endParaRPr lang="ar-JO" sz="138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3800" dirty="0" smtClean="0"/>
              <a:t>رُؤى</a:t>
            </a:r>
          </a:p>
          <a:p>
            <a:pPr marL="0" indent="0">
              <a:buNone/>
            </a:pPr>
            <a:endParaRPr lang="he-IL" sz="13800" dirty="0"/>
          </a:p>
        </p:txBody>
      </p:sp>
    </p:spTree>
    <p:extLst>
      <p:ext uri="{BB962C8B-B14F-4D97-AF65-F5344CB8AC3E}">
        <p14:creationId xmlns:p14="http://schemas.microsoft.com/office/powerpoint/2010/main" val="302590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إِ </a:t>
            </a:r>
            <a:r>
              <a:rPr lang="ar-JO" sz="11500" dirty="0" smtClean="0"/>
              <a:t> </a:t>
            </a:r>
            <a:r>
              <a:rPr lang="ar-JO" sz="11500" dirty="0" err="1" smtClean="0">
                <a:solidFill>
                  <a:srgbClr val="00B050"/>
                </a:solidFill>
              </a:rPr>
              <a:t>لى</a:t>
            </a:r>
            <a:endParaRPr lang="ar-JO" sz="115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1500" dirty="0" smtClean="0"/>
              <a:t>إِلى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3572863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 algn="ctr">
              <a:buNone/>
            </a:pP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هُـ</a:t>
            </a:r>
            <a:r>
              <a:rPr lang="ar-JO" sz="11500" dirty="0" smtClean="0">
                <a:solidFill>
                  <a:srgbClr val="FFC000"/>
                </a:solidFill>
              </a:rPr>
              <a:t> </a:t>
            </a:r>
            <a:r>
              <a:rPr lang="ar-JO" sz="11500" dirty="0" smtClean="0"/>
              <a:t>   </a:t>
            </a:r>
            <a:r>
              <a:rPr lang="ar-JO" sz="11500" dirty="0" err="1" smtClean="0">
                <a:solidFill>
                  <a:srgbClr val="00B050"/>
                </a:solidFill>
              </a:rPr>
              <a:t>دى</a:t>
            </a:r>
            <a:endParaRPr lang="ar-JO" sz="115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1500" dirty="0" smtClean="0"/>
              <a:t>هُدى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252148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رَ </a:t>
            </a:r>
            <a:r>
              <a:rPr lang="ar-JO" sz="11500" dirty="0" smtClean="0"/>
              <a:t>  </a:t>
            </a:r>
            <a:r>
              <a:rPr lang="ar-JO" sz="11500" dirty="0" err="1" smtClean="0">
                <a:solidFill>
                  <a:srgbClr val="00B050"/>
                </a:solidFill>
              </a:rPr>
              <a:t>أى</a:t>
            </a:r>
            <a:endParaRPr lang="ar-JO" sz="115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1500" dirty="0" smtClean="0"/>
              <a:t>رَأى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396054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حَلْـ </a:t>
            </a:r>
            <a:r>
              <a:rPr lang="ar-JO" sz="11500" dirty="0" smtClean="0"/>
              <a:t>  </a:t>
            </a:r>
            <a:r>
              <a:rPr lang="ar-JO" sz="11500" dirty="0" err="1" smtClean="0">
                <a:solidFill>
                  <a:srgbClr val="00B050"/>
                </a:solidFill>
              </a:rPr>
              <a:t>وى</a:t>
            </a:r>
            <a:endParaRPr lang="ar-JO" sz="115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1500" dirty="0" smtClean="0"/>
              <a:t>حَلْوى</a:t>
            </a:r>
            <a:endParaRPr lang="he-IL" sz="11500" dirty="0"/>
          </a:p>
        </p:txBody>
      </p:sp>
    </p:spTree>
    <p:extLst>
      <p:ext uri="{BB962C8B-B14F-4D97-AF65-F5344CB8AC3E}">
        <p14:creationId xmlns:p14="http://schemas.microsoft.com/office/powerpoint/2010/main" val="338564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צורת גל">
  <a:themeElements>
    <a:clrScheme name="צורת גל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צורת גל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צורת גל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</TotalTime>
  <Words>126</Words>
  <Application>Microsoft Office PowerPoint</Application>
  <PresentationFormat>‫הצגה על המסך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4" baseType="lpstr">
      <vt:lpstr>צורת גל</vt:lpstr>
      <vt:lpstr>الف مقصورة</vt:lpstr>
      <vt:lpstr>מצגת של PowerPoint</vt:lpstr>
      <vt:lpstr>هيا نقرأ كلمات مع الالف المقصورة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قطع:-</vt:lpstr>
      <vt:lpstr>حلل:-</vt:lpstr>
      <vt:lpstr>إقرأ: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 مقصورة</dc:title>
  <dc:creator>USER1</dc:creator>
  <cp:lastModifiedBy>USER1</cp:lastModifiedBy>
  <cp:revision>8</cp:revision>
  <dcterms:created xsi:type="dcterms:W3CDTF">2021-01-23T14:24:06Z</dcterms:created>
  <dcterms:modified xsi:type="dcterms:W3CDTF">2021-01-23T15:37:39Z</dcterms:modified>
</cp:coreProperties>
</file>